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7" r:id="rId2"/>
    <p:sldId id="484" r:id="rId3"/>
    <p:sldId id="470" r:id="rId4"/>
    <p:sldId id="485" r:id="rId5"/>
    <p:sldId id="472" r:id="rId6"/>
    <p:sldId id="473" r:id="rId7"/>
    <p:sldId id="474" r:id="rId8"/>
    <p:sldId id="475" r:id="rId9"/>
    <p:sldId id="476" r:id="rId10"/>
    <p:sldId id="477" r:id="rId11"/>
    <p:sldId id="478" r:id="rId12"/>
    <p:sldId id="479" r:id="rId13"/>
    <p:sldId id="480" r:id="rId14"/>
    <p:sldId id="481" r:id="rId15"/>
    <p:sldId id="4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C591"/>
    <a:srgbClr val="DEE7D1"/>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95" autoAdjust="0"/>
  </p:normalViewPr>
  <p:slideViewPr>
    <p:cSldViewPr>
      <p:cViewPr varScale="1">
        <p:scale>
          <a:sx n="69" d="100"/>
          <a:sy n="69" d="100"/>
        </p:scale>
        <p:origin x="756"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D8ACD3-6EE7-46A6-980A-EC6B0B3B10FC}" type="datetimeFigureOut">
              <a:rPr lang="en-US" smtClean="0"/>
              <a:t>11/04/2022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2EDD59-96A1-4463-A59E-436CBDACE761}" type="slidenum">
              <a:rPr lang="en-US" smtClean="0"/>
              <a:t>‹#›</a:t>
            </a:fld>
            <a:endParaRPr lang="en-US"/>
          </a:p>
        </p:txBody>
      </p:sp>
    </p:spTree>
    <p:extLst>
      <p:ext uri="{BB962C8B-B14F-4D97-AF65-F5344CB8AC3E}">
        <p14:creationId xmlns:p14="http://schemas.microsoft.com/office/powerpoint/2010/main" val="43578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defRPr/>
            </a:pPr>
            <a:fld id="{72334E6B-1BBE-47F9-AAB6-2D1EA2D287C5}" type="slidenum">
              <a:rPr lang="en-US" sz="1200" smtClean="0"/>
              <a:pPr>
                <a:defRPr/>
              </a:pPr>
              <a:t>1</a:t>
            </a:fld>
            <a:endParaRPr lang="en-US" sz="1200"/>
          </a:p>
        </p:txBody>
      </p:sp>
      <p:sp>
        <p:nvSpPr>
          <p:cNvPr id="296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163425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solidFill>
                  <a:srgbClr val="000000"/>
                </a:solidFill>
                <a:latin typeface="Calibri" panose="020F0502020204030204" pitchFamily="34" charset="0"/>
                <a:sym typeface="Calibri" panose="020F0502020204030204" pitchFamily="34" charset="0"/>
              </a:rPr>
              <a:t>xin chào acsem hs </a:t>
            </a:r>
            <a:endParaRPr lang="en-US">
              <a:solidFill>
                <a:srgbClr val="000000"/>
              </a:solidFill>
              <a:latin typeface="Calibri" panose="020F0502020204030204" pitchFamily="34" charset="0"/>
              <a:sym typeface="Calibri" panose="020F0502020204030204" pitchFamily="34" charset="0"/>
            </a:endParaRPr>
          </a:p>
        </p:txBody>
      </p:sp>
      <p:sp>
        <p:nvSpPr>
          <p:cNvPr id="4" name="Slide Number Placeholder 3"/>
          <p:cNvSpPr>
            <a:spLocks noGrp="1"/>
          </p:cNvSpPr>
          <p:nvPr>
            <p:ph type="sldNum" sz="quarter" idx="10"/>
          </p:nvPr>
        </p:nvSpPr>
        <p:spPr/>
        <p:txBody>
          <a:bodyPr/>
          <a:lstStyle/>
          <a:p>
            <a:fld id="{A37EF012-430C-41B0-BB8D-6EDD3081A084}" type="slidenum">
              <a:rPr lang="en-US" smtClean="0"/>
              <a:t>4</a:t>
            </a:fld>
            <a:endParaRPr lang="en-US"/>
          </a:p>
        </p:txBody>
      </p:sp>
    </p:spTree>
    <p:extLst>
      <p:ext uri="{BB962C8B-B14F-4D97-AF65-F5344CB8AC3E}">
        <p14:creationId xmlns:p14="http://schemas.microsoft.com/office/powerpoint/2010/main" val="2581241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62BC96-700D-44E1-AB24-B5684269912B}" type="slidenum">
              <a:rPr lang="zh-CN" altLang="en-US" smtClean="0"/>
              <a:t>5</a:t>
            </a:fld>
            <a:endParaRPr lang="zh-CN" altLang="en-US"/>
          </a:p>
        </p:txBody>
      </p:sp>
    </p:spTree>
    <p:extLst>
      <p:ext uri="{BB962C8B-B14F-4D97-AF65-F5344CB8AC3E}">
        <p14:creationId xmlns:p14="http://schemas.microsoft.com/office/powerpoint/2010/main" val="243421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62BC96-700D-44E1-AB24-B5684269912B}" type="slidenum">
              <a:rPr lang="zh-CN" altLang="en-US" smtClean="0"/>
              <a:t>6</a:t>
            </a:fld>
            <a:endParaRPr lang="zh-CN" altLang="en-US"/>
          </a:p>
        </p:txBody>
      </p:sp>
    </p:spTree>
    <p:extLst>
      <p:ext uri="{BB962C8B-B14F-4D97-AF65-F5344CB8AC3E}">
        <p14:creationId xmlns:p14="http://schemas.microsoft.com/office/powerpoint/2010/main" val="552284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62BC96-700D-44E1-AB24-B5684269912B}" type="slidenum">
              <a:rPr lang="zh-CN" altLang="en-US" smtClean="0"/>
              <a:t>7</a:t>
            </a:fld>
            <a:endParaRPr lang="zh-CN" altLang="en-US"/>
          </a:p>
        </p:txBody>
      </p:sp>
    </p:spTree>
    <p:extLst>
      <p:ext uri="{BB962C8B-B14F-4D97-AF65-F5344CB8AC3E}">
        <p14:creationId xmlns:p14="http://schemas.microsoft.com/office/powerpoint/2010/main" val="1555007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D62BC96-700D-44E1-AB24-B5684269912B}" type="slidenum">
              <a:rPr lang="zh-CN" altLang="en-US" smtClean="0"/>
              <a:t>8</a:t>
            </a:fld>
            <a:endParaRPr lang="zh-CN" altLang="en-US"/>
          </a:p>
        </p:txBody>
      </p:sp>
    </p:spTree>
    <p:extLst>
      <p:ext uri="{BB962C8B-B14F-4D97-AF65-F5344CB8AC3E}">
        <p14:creationId xmlns:p14="http://schemas.microsoft.com/office/powerpoint/2010/main" val="570114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4857AD-32FA-416B-BB52-7A58AA407F62}" type="slidenum">
              <a:rPr lang="en-US" smtClean="0"/>
              <a:t>12</a:t>
            </a:fld>
            <a:endParaRPr lang="en-US"/>
          </a:p>
        </p:txBody>
      </p:sp>
    </p:spTree>
    <p:extLst>
      <p:ext uri="{BB962C8B-B14F-4D97-AF65-F5344CB8AC3E}">
        <p14:creationId xmlns:p14="http://schemas.microsoft.com/office/powerpoint/2010/main" val="349873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8C2FBD-E615-4C43-8CFC-E1C9521ABD8B}" type="datetimeFigureOut">
              <a:rPr lang="en-US" smtClean="0"/>
              <a:t>11/04/2022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0A09F-281D-483B-AFC2-4097D17D357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8C2FBD-E615-4C43-8CFC-E1C9521ABD8B}" type="datetimeFigureOut">
              <a:rPr lang="en-US" smtClean="0"/>
              <a:t>11/04/2022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0A09F-281D-483B-AFC2-4097D17D357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8C2FBD-E615-4C43-8CFC-E1C9521ABD8B}" type="datetimeFigureOut">
              <a:rPr lang="en-US" smtClean="0"/>
              <a:t>11/04/2022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0A09F-281D-483B-AFC2-4097D17D357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20094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60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8C2FBD-E615-4C43-8CFC-E1C9521ABD8B}" type="datetimeFigureOut">
              <a:rPr lang="en-US" smtClean="0"/>
              <a:t>11/04/2022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0A09F-281D-483B-AFC2-4097D17D357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8C2FBD-E615-4C43-8CFC-E1C9521ABD8B}" type="datetimeFigureOut">
              <a:rPr lang="en-US" smtClean="0"/>
              <a:t>11/04/2022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60A09F-281D-483B-AFC2-4097D17D357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8C2FBD-E615-4C43-8CFC-E1C9521ABD8B}" type="datetimeFigureOut">
              <a:rPr lang="en-US" smtClean="0"/>
              <a:t>11/04/2022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0A09F-281D-483B-AFC2-4097D17D357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8C2FBD-E615-4C43-8CFC-E1C9521ABD8B}" type="datetimeFigureOut">
              <a:rPr lang="en-US" smtClean="0"/>
              <a:t>11/04/2022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60A09F-281D-483B-AFC2-4097D17D357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8C2FBD-E615-4C43-8CFC-E1C9521ABD8B}" type="datetimeFigureOut">
              <a:rPr lang="en-US" smtClean="0"/>
              <a:t>11/04/2022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60A09F-281D-483B-AFC2-4097D17D357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8C2FBD-E615-4C43-8CFC-E1C9521ABD8B}" type="datetimeFigureOut">
              <a:rPr lang="en-US" smtClean="0"/>
              <a:t>11/04/2022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60A09F-281D-483B-AFC2-4097D17D357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8C2FBD-E615-4C43-8CFC-E1C9521ABD8B}" type="datetimeFigureOut">
              <a:rPr lang="en-US" smtClean="0"/>
              <a:t>11/04/2022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0A09F-281D-483B-AFC2-4097D17D357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8C2FBD-E615-4C43-8CFC-E1C9521ABD8B}" type="datetimeFigureOut">
              <a:rPr lang="en-US" smtClean="0"/>
              <a:t>11/04/2022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60A09F-281D-483B-AFC2-4097D17D357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8C2FBD-E615-4C43-8CFC-E1C9521ABD8B}" type="datetimeFigureOut">
              <a:rPr lang="en-US" smtClean="0"/>
              <a:t>11/04/2022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60A09F-281D-483B-AFC2-4097D17D357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3" name="TextBox 1"/>
          <p:cNvSpPr txBox="1">
            <a:spLocks noChangeArrowheads="1"/>
          </p:cNvSpPr>
          <p:nvPr/>
        </p:nvSpPr>
        <p:spPr bwMode="auto">
          <a:xfrm>
            <a:off x="1790700" y="381000"/>
            <a:ext cx="8801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dirty="0">
                <a:latin typeface="Times New Roman" pitchFamily="18" charset="0"/>
              </a:rPr>
              <a:t>TRƯỜNG </a:t>
            </a:r>
            <a:r>
              <a:rPr lang="en-US" sz="2400" b="1" dirty="0" smtClean="0">
                <a:latin typeface="Times New Roman" pitchFamily="18" charset="0"/>
              </a:rPr>
              <a:t>TIỂU HỌC DƯƠNG QUANG</a:t>
            </a:r>
            <a:endParaRPr lang="en-US" sz="2400" b="1" dirty="0">
              <a:latin typeface="Times New Roman" pitchFamily="18" charset="0"/>
            </a:endParaRPr>
          </a:p>
        </p:txBody>
      </p:sp>
      <p:sp>
        <p:nvSpPr>
          <p:cNvPr id="2054" name="Rectangle 1"/>
          <p:cNvSpPr>
            <a:spLocks noChangeArrowheads="1"/>
          </p:cNvSpPr>
          <p:nvPr/>
        </p:nvSpPr>
        <p:spPr bwMode="auto">
          <a:xfrm>
            <a:off x="2064544" y="990600"/>
            <a:ext cx="852725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endParaRPr lang="en-US" sz="6000" b="1" dirty="0">
              <a:latin typeface="Times New Roman" pitchFamily="18" charset="0"/>
            </a:endParaRPr>
          </a:p>
          <a:p>
            <a:pPr algn="ctr"/>
            <a:r>
              <a:rPr lang="en-US" sz="6000" b="1" dirty="0">
                <a:latin typeface="Times New Roman" pitchFamily="18" charset="0"/>
              </a:rPr>
              <a:t>LUYỆN TỪ VÀ </a:t>
            </a:r>
            <a:r>
              <a:rPr lang="en-US" sz="6000" b="1" dirty="0" smtClean="0">
                <a:latin typeface="Times New Roman" pitchFamily="18" charset="0"/>
              </a:rPr>
              <a:t>CÂU</a:t>
            </a:r>
          </a:p>
          <a:p>
            <a:pPr algn="ctr"/>
            <a:r>
              <a:rPr lang="en-US" sz="6000" b="1" dirty="0" smtClean="0">
                <a:latin typeface="Times New Roman" pitchFamily="18" charset="0"/>
              </a:rPr>
              <a:t>LỚP 4</a:t>
            </a:r>
            <a:endParaRPr lang="en-US" sz="6000" b="1" dirty="0">
              <a:latin typeface="Times New Roman" pitchFamily="18" charset="0"/>
            </a:endParaRPr>
          </a:p>
          <a:p>
            <a:pPr algn="ctr"/>
            <a:r>
              <a:rPr lang="en-US" sz="6000" b="1" dirty="0" smtClean="0">
                <a:solidFill>
                  <a:srgbClr val="FF0000"/>
                </a:solidFill>
                <a:latin typeface="Times New Roman" pitchFamily="18" charset="0"/>
              </a:rPr>
              <a:t>CÂU CẢM</a:t>
            </a:r>
            <a:endParaRPr lang="en-US" sz="6000" b="1" dirty="0">
              <a:solidFill>
                <a:srgbClr val="FF0000"/>
              </a:solidFill>
              <a:latin typeface="Times New Roman" pitchFamily="18" charset="0"/>
            </a:endParaRPr>
          </a:p>
        </p:txBody>
      </p:sp>
    </p:spTree>
    <p:extLst>
      <p:ext uri="{BB962C8B-B14F-4D97-AF65-F5344CB8AC3E}">
        <p14:creationId xmlns:p14="http://schemas.microsoft.com/office/powerpoint/2010/main" val="1732460100"/>
      </p:ext>
    </p:extLst>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0">
            <a:extLst>
              <a:ext uri="{FF2B5EF4-FFF2-40B4-BE49-F238E27FC236}">
                <a16:creationId xmlns="" xmlns:a16="http://schemas.microsoft.com/office/drawing/2014/main" id="{AA53B008-3510-433E-A79F-F05092923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 xmlns:a16="http://schemas.microsoft.com/office/drawing/2014/main" id="{8501255C-5077-4592-9578-4D8884243B62}"/>
              </a:ext>
            </a:extLst>
          </p:cNvPr>
          <p:cNvSpPr txBox="1"/>
          <p:nvPr/>
        </p:nvSpPr>
        <p:spPr>
          <a:xfrm>
            <a:off x="987381" y="1113071"/>
            <a:ext cx="11204619" cy="646331"/>
          </a:xfrm>
          <a:prstGeom prst="rect">
            <a:avLst/>
          </a:prstGeom>
          <a:noFill/>
        </p:spPr>
        <p:txBody>
          <a:bodyPr wrap="square" rtlCol="0">
            <a:spAutoFit/>
          </a:bodyPr>
          <a:lstStyle/>
          <a:p>
            <a:r>
              <a:rPr lang="en-US" sz="3600" b="1" u="sng" dirty="0" err="1">
                <a:latin typeface="Times New Roman" pitchFamily="18" charset="0"/>
                <a:cs typeface="Times New Roman" pitchFamily="18" charset="0"/>
              </a:rPr>
              <a:t>Bài</a:t>
            </a:r>
            <a:r>
              <a:rPr lang="en-US" sz="3600" b="1" u="sng" dirty="0">
                <a:latin typeface="Times New Roman" pitchFamily="18" charset="0"/>
                <a:cs typeface="Times New Roman" pitchFamily="18" charset="0"/>
              </a:rPr>
              <a:t> 2</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Đặt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tình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huống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sau</a:t>
            </a:r>
            <a:r>
              <a:rPr lang="en-US" sz="3600" b="1" dirty="0">
                <a:latin typeface="Times New Roman" pitchFamily="18" charset="0"/>
                <a:cs typeface="Times New Roman" pitchFamily="18" charset="0"/>
              </a:rPr>
              <a:t>:</a:t>
            </a:r>
          </a:p>
        </p:txBody>
      </p:sp>
      <p:sp>
        <p:nvSpPr>
          <p:cNvPr id="5" name="Rectangle 4"/>
          <p:cNvSpPr/>
          <p:nvPr/>
        </p:nvSpPr>
        <p:spPr>
          <a:xfrm>
            <a:off x="1099930" y="1880250"/>
            <a:ext cx="9899374" cy="2554545"/>
          </a:xfrm>
          <a:prstGeom prst="rect">
            <a:avLst/>
          </a:prstGeom>
        </p:spPr>
        <p:txBody>
          <a:bodyPr wrap="square">
            <a:spAutoFit/>
          </a:bodyPr>
          <a:lstStyle/>
          <a:p>
            <a:pPr marL="457200" indent="-457200">
              <a:buAutoNum type="alphaLcParenR"/>
            </a:pPr>
            <a:r>
              <a:rPr lang="en-US" sz="3200" dirty="0" smtClean="0">
                <a:latin typeface="Times New Roman" pitchFamily="18" charset="0"/>
                <a:cs typeface="Times New Roman" pitchFamily="18" charset="0"/>
              </a:rPr>
              <a:t>Cô giáo ra một bài toán khó, cả lớp chỉ có mỗi một bạn làm được. Hãy đặt câu để bày tỏ sự thán phục.</a:t>
            </a:r>
          </a:p>
          <a:p>
            <a:pPr marL="457200" indent="-457200">
              <a:buFontTx/>
              <a:buAutoNum type="alphaLcParenR"/>
            </a:pPr>
            <a:r>
              <a:rPr lang="en-US" sz="3200" dirty="0" smtClean="0">
                <a:latin typeface="Times New Roman" pitchFamily="18" charset="0"/>
                <a:cs typeface="Times New Roman" pitchFamily="18" charset="0"/>
              </a:rPr>
              <a:t>Vào ngày sinh nhật của em, có một bạn học cũ đã chuyển trường từ lâu bỗng nhiên tới chúc mừng em. Hãy đặt câu cảm thể hiện sự ngạc nhiên và vui mừng.</a:t>
            </a:r>
            <a:endParaRPr lang="en-US" sz="3200" dirty="0">
              <a:latin typeface="Times New Roman" pitchFamily="18" charset="0"/>
              <a:cs typeface="Times New Roman" pitchFamily="18" charset="0"/>
            </a:endParaRPr>
          </a:p>
        </p:txBody>
      </p:sp>
      <p:cxnSp>
        <p:nvCxnSpPr>
          <p:cNvPr id="6" name="Straight Connector 5"/>
          <p:cNvCxnSpPr/>
          <p:nvPr/>
        </p:nvCxnSpPr>
        <p:spPr>
          <a:xfrm>
            <a:off x="7522473" y="2844569"/>
            <a:ext cx="1568518" cy="4648"/>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5587655" y="4328812"/>
            <a:ext cx="1754049" cy="4649"/>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flipV="1">
            <a:off x="7939916" y="4333461"/>
            <a:ext cx="1495632" cy="1978"/>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9820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Righ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501255C-5077-4592-9578-4D8884243B62}"/>
              </a:ext>
            </a:extLst>
          </p:cNvPr>
          <p:cNvSpPr txBox="1"/>
          <p:nvPr/>
        </p:nvSpPr>
        <p:spPr>
          <a:xfrm>
            <a:off x="1295400" y="242075"/>
            <a:ext cx="11204619" cy="646331"/>
          </a:xfrm>
          <a:prstGeom prst="rect">
            <a:avLst/>
          </a:prstGeom>
          <a:noFill/>
        </p:spPr>
        <p:txBody>
          <a:bodyPr wrap="square" rtlCol="0">
            <a:spAutoFit/>
          </a:bodyPr>
          <a:lstStyle/>
          <a:p>
            <a:r>
              <a:rPr lang="en-US" sz="3600" u="sng" dirty="0" err="1">
                <a:latin typeface="Times New Roman" pitchFamily="18" charset="0"/>
                <a:cs typeface="Times New Roman" pitchFamily="18" charset="0"/>
              </a:rPr>
              <a:t>Bài</a:t>
            </a:r>
            <a:r>
              <a:rPr lang="en-US" sz="3600" u="sng" dirty="0">
                <a:latin typeface="Times New Roman" pitchFamily="18" charset="0"/>
                <a:cs typeface="Times New Roman" pitchFamily="18" charset="0"/>
              </a:rPr>
              <a:t> 2</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huống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a:t>
            </a:r>
          </a:p>
        </p:txBody>
      </p:sp>
      <p:sp>
        <p:nvSpPr>
          <p:cNvPr id="6" name="TextBox 5">
            <a:extLst>
              <a:ext uri="{FF2B5EF4-FFF2-40B4-BE49-F238E27FC236}">
                <a16:creationId xmlns="" xmlns:a16="http://schemas.microsoft.com/office/drawing/2014/main" id="{7E3A4FC1-D5A4-4C81-8B8E-E81D54475A6C}"/>
              </a:ext>
            </a:extLst>
          </p:cNvPr>
          <p:cNvSpPr txBox="1"/>
          <p:nvPr/>
        </p:nvSpPr>
        <p:spPr>
          <a:xfrm>
            <a:off x="-1" y="1348585"/>
            <a:ext cx="5525037" cy="526297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457200" indent="-457200">
              <a:buAutoNum type="alphaLcParenR"/>
            </a:pPr>
            <a:r>
              <a:rPr lang="en-US" sz="3200" dirty="0" err="1">
                <a:latin typeface="Times New Roman" pitchFamily="18" charset="0"/>
                <a:cs typeface="Times New Roman" pitchFamily="18" charset="0"/>
              </a:rPr>
              <a:t>Cô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giáo</a:t>
            </a:r>
            <a:r>
              <a:rPr lang="en-US" sz="4800" dirty="0">
                <a:latin typeface="Times New Roman" pitchFamily="18" charset="0"/>
                <a:cs typeface="Times New Roman" pitchFamily="18" charset="0"/>
              </a:rPr>
              <a:t> </a:t>
            </a:r>
            <a:r>
              <a:rPr lang="en-US" sz="3200" dirty="0">
                <a:latin typeface="Times New Roman" pitchFamily="18" charset="0"/>
                <a:cs typeface="Times New Roman" pitchFamily="18" charset="0"/>
              </a:rPr>
              <a:t>ra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toán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thán</a:t>
            </a:r>
            <a:r>
              <a:rPr lang="en-US" sz="3200" u="sng" dirty="0">
                <a:solidFill>
                  <a:srgbClr val="FF0000"/>
                </a:solidFill>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phục</a:t>
            </a:r>
            <a:r>
              <a:rPr lang="en-US" sz="3200" dirty="0">
                <a:latin typeface="Times New Roman" pitchFamily="18" charset="0"/>
                <a:cs typeface="Times New Roman" pitchFamily="18" charset="0"/>
              </a:rPr>
              <a:t>.</a:t>
            </a:r>
          </a:p>
          <a:p>
            <a:pPr marL="457200" indent="-457200">
              <a:buFontTx/>
              <a:buAutoNum type="alphaLcParenR"/>
            </a:pP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bỗng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Hãy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ngạc</a:t>
            </a:r>
            <a:r>
              <a:rPr lang="en-US" sz="3200" u="sng" dirty="0">
                <a:solidFill>
                  <a:srgbClr val="FF0000"/>
                </a:solidFill>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nhiên</a:t>
            </a:r>
            <a:r>
              <a:rPr lang="en-US" sz="3200" u="sng" dirty="0">
                <a:solidFill>
                  <a:srgbClr val="FF00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vui</a:t>
            </a:r>
            <a:r>
              <a:rPr lang="en-US" sz="3200" u="sng" dirty="0">
                <a:solidFill>
                  <a:srgbClr val="FF0000"/>
                </a:solidFill>
                <a:latin typeface="Times New Roman" pitchFamily="18" charset="0"/>
                <a:cs typeface="Times New Roman" pitchFamily="18" charset="0"/>
              </a:rPr>
              <a:t> </a:t>
            </a:r>
            <a:r>
              <a:rPr lang="en-US" sz="3200" u="sng" dirty="0" err="1">
                <a:solidFill>
                  <a:srgbClr val="FF0000"/>
                </a:solidFill>
                <a:latin typeface="Times New Roman" pitchFamily="18" charset="0"/>
                <a:cs typeface="Times New Roman" pitchFamily="18" charset="0"/>
              </a:rPr>
              <a:t>mừng</a:t>
            </a:r>
            <a:r>
              <a:rPr lang="en-US" sz="3200" dirty="0">
                <a:latin typeface="Times New Roman" pitchFamily="18" charset="0"/>
                <a:cs typeface="Times New Roman" pitchFamily="18" charset="0"/>
              </a:rPr>
              <a:t>.</a:t>
            </a:r>
          </a:p>
        </p:txBody>
      </p:sp>
      <p:sp>
        <p:nvSpPr>
          <p:cNvPr id="10" name="TextBox 9">
            <a:extLst>
              <a:ext uri="{FF2B5EF4-FFF2-40B4-BE49-F238E27FC236}">
                <a16:creationId xmlns="" xmlns:a16="http://schemas.microsoft.com/office/drawing/2014/main" id="{41FC0DCE-58EF-4859-934F-EDCE32B3AA41}"/>
              </a:ext>
            </a:extLst>
          </p:cNvPr>
          <p:cNvSpPr txBox="1"/>
          <p:nvPr/>
        </p:nvSpPr>
        <p:spPr>
          <a:xfrm>
            <a:off x="5687623" y="1524000"/>
            <a:ext cx="6336404" cy="156966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cậu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thật</a:t>
            </a:r>
            <a:r>
              <a:rPr lang="en-US" sz="3200" b="1" dirty="0">
                <a:latin typeface="Times New Roman" panose="02020603050405020304" pitchFamily="18" charset="0"/>
                <a:cs typeface="Times New Roman" panose="02020603050405020304" pitchFamily="18" charset="0"/>
              </a:rPr>
              <a:t> !</a:t>
            </a:r>
          </a:p>
          <a:p>
            <a:pPr algn="just">
              <a:buFontTx/>
              <a:buChar cha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tuyệt</a:t>
            </a:r>
            <a:r>
              <a:rPr lang="en-US" sz="3200" b="1" dirty="0">
                <a:latin typeface="Times New Roman" panose="02020603050405020304" pitchFamily="18" charset="0"/>
                <a:cs typeface="Times New Roman" panose="02020603050405020304" pitchFamily="18" charset="0"/>
              </a:rPr>
              <a:t> !</a:t>
            </a:r>
          </a:p>
          <a:p>
            <a:pPr algn="just">
              <a:buFontTx/>
              <a:buChar char="-"/>
            </a:pP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 xmlns:a16="http://schemas.microsoft.com/office/drawing/2014/main" id="{3A4AEC1B-ADC1-4627-80AC-C3A8DC3ED7A2}"/>
              </a:ext>
            </a:extLst>
          </p:cNvPr>
          <p:cNvSpPr txBox="1"/>
          <p:nvPr/>
        </p:nvSpPr>
        <p:spPr>
          <a:xfrm>
            <a:off x="5664432" y="3797942"/>
            <a:ext cx="6336404" cy="25545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vi-VN" sz="3200" b="1" dirty="0">
                <a:latin typeface="+mj-lt"/>
              </a:rPr>
              <a:t>-  Ôi, cậu cũng nhớ ngày sinh nhật của tớ à, thật tuyệt!</a:t>
            </a:r>
          </a:p>
          <a:p>
            <a:pPr algn="just"/>
            <a:r>
              <a:rPr lang="vi-VN" sz="3200" b="1" dirty="0">
                <a:latin typeface="+mj-lt"/>
              </a:rPr>
              <a:t>- Trời ơi, lâu quá rồi mới gặp cậu!</a:t>
            </a:r>
          </a:p>
          <a:p>
            <a:pPr algn="just"/>
            <a:r>
              <a:rPr lang="vi-VN" sz="3200" b="1" dirty="0">
                <a:latin typeface="+mj-lt"/>
              </a:rPr>
              <a:t>- Trời, bạn làm mình cảm động quá!</a:t>
            </a:r>
          </a:p>
        </p:txBody>
      </p:sp>
    </p:spTree>
    <p:extLst>
      <p:ext uri="{BB962C8B-B14F-4D97-AF65-F5344CB8AC3E}">
        <p14:creationId xmlns:p14="http://schemas.microsoft.com/office/powerpoint/2010/main" val="250953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WordArt 9"/>
          <p:cNvSpPr>
            <a:spLocks noChangeArrowheads="1" noChangeShapeType="1" noTextEdit="1"/>
          </p:cNvSpPr>
          <p:nvPr/>
        </p:nvSpPr>
        <p:spPr bwMode="auto">
          <a:xfrm>
            <a:off x="2658035" y="2200836"/>
            <a:ext cx="6400800" cy="3657600"/>
          </a:xfrm>
          <a:prstGeom prst="rect">
            <a:avLst/>
          </a:prstGeom>
        </p:spPr>
        <p:txBody>
          <a:bodyPr wrap="none" fromWordArt="1">
            <a:prstTxWarp prst="textCurveUp">
              <a:avLst>
                <a:gd name="adj" fmla="val 45977"/>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a:r>
              <a:rPr lang="en-US" sz="3200" b="1" kern="10" dirty="0">
                <a:ln w="9525">
                  <a:round/>
                  <a:headEnd/>
                  <a:tailEnd/>
                </a:ln>
                <a:gradFill rotWithShape="1">
                  <a:gsLst>
                    <a:gs pos="0">
                      <a:srgbClr val="FFFFCC"/>
                    </a:gs>
                    <a:gs pos="100000">
                      <a:srgbClr val="FF9999"/>
                    </a:gs>
                  </a:gsLst>
                  <a:lin ang="5400000" scaled="1"/>
                </a:gradFill>
                <a:latin typeface="Times New Roman" panose="02020603050405020304" pitchFamily="18" charset="0"/>
                <a:cs typeface="Times New Roman" panose="02020603050405020304" pitchFamily="18" charset="0"/>
              </a:rPr>
              <a:t> Ai nhanh, ai đúng ?</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889" l="10000" r="100000"/>
                    </a14:imgEffect>
                  </a14:imgLayer>
                </a14:imgProps>
              </a:ext>
            </a:extLst>
          </a:blip>
          <a:stretch>
            <a:fillRect/>
          </a:stretch>
        </p:blipFill>
        <p:spPr>
          <a:xfrm>
            <a:off x="3252788" y="1071283"/>
            <a:ext cx="3622861" cy="1976717"/>
          </a:xfrm>
          <a:prstGeom prst="rect">
            <a:avLst/>
          </a:prstGeom>
        </p:spPr>
      </p:pic>
      <p:sp>
        <p:nvSpPr>
          <p:cNvPr id="3" name="TextBox 2"/>
          <p:cNvSpPr txBox="1"/>
          <p:nvPr/>
        </p:nvSpPr>
        <p:spPr>
          <a:xfrm>
            <a:off x="3576918" y="484094"/>
            <a:ext cx="3724835" cy="523220"/>
          </a:xfrm>
          <a:prstGeom prst="rect">
            <a:avLst/>
          </a:prstGeom>
          <a:noFill/>
        </p:spPr>
        <p:txBody>
          <a:bodyPr wrap="square" rtlCol="0">
            <a:prstTxWarp prst="textChevron">
              <a:avLst/>
            </a:prstTxWarp>
            <a:spAutoFit/>
          </a:bodyPr>
          <a:lstStyle/>
          <a:p>
            <a:r>
              <a:rPr lang="en-US" sz="28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Trò chơi</a:t>
            </a:r>
            <a:endPar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6732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70" decel="100000"/>
                                        <p:tgtEl>
                                          <p:spTgt spid="23"/>
                                        </p:tgtEl>
                                      </p:cBhvr>
                                    </p:animEffect>
                                    <p:animScale>
                                      <p:cBhvr>
                                        <p:cTn id="8" dur="770" decel="100000"/>
                                        <p:tgtEl>
                                          <p:spTgt spid="23"/>
                                        </p:tgtEl>
                                      </p:cBhvr>
                                      <p:from x="10000" y="10000"/>
                                      <p:to x="200000" y="450000"/>
                                    </p:animScale>
                                    <p:animScale>
                                      <p:cBhvr>
                                        <p:cTn id="9" dur="1230" accel="100000" fill="hold">
                                          <p:stCondLst>
                                            <p:cond delay="770"/>
                                          </p:stCondLst>
                                        </p:cTn>
                                        <p:tgtEl>
                                          <p:spTgt spid="23"/>
                                        </p:tgtEl>
                                      </p:cBhvr>
                                      <p:from x="200000" y="450000"/>
                                      <p:to x="100000" y="100000"/>
                                    </p:animScale>
                                    <p:set>
                                      <p:cBhvr>
                                        <p:cTn id="10" dur="770" fill="hold"/>
                                        <p:tgtEl>
                                          <p:spTgt spid="23"/>
                                        </p:tgtEl>
                                        <p:attrNameLst>
                                          <p:attrName>ppt_x</p:attrName>
                                        </p:attrNameLst>
                                      </p:cBhvr>
                                      <p:to>
                                        <p:strVal val="(0.5)"/>
                                      </p:to>
                                    </p:set>
                                    <p:anim from="(0.5)" to="(#ppt_x)" calcmode="lin" valueType="num">
                                      <p:cBhvr>
                                        <p:cTn id="11" dur="1230" accel="100000" fill="hold">
                                          <p:stCondLst>
                                            <p:cond delay="770"/>
                                          </p:stCondLst>
                                        </p:cTn>
                                        <p:tgtEl>
                                          <p:spTgt spid="23"/>
                                        </p:tgtEl>
                                        <p:attrNameLst>
                                          <p:attrName>ppt_x</p:attrName>
                                        </p:attrNameLst>
                                      </p:cBhvr>
                                    </p:anim>
                                    <p:set>
                                      <p:cBhvr>
                                        <p:cTn id="12" dur="770" fill="hold"/>
                                        <p:tgtEl>
                                          <p:spTgt spid="23"/>
                                        </p:tgtEl>
                                        <p:attrNameLst>
                                          <p:attrName>ppt_y</p:attrName>
                                        </p:attrNameLst>
                                      </p:cBhvr>
                                      <p:to>
                                        <p:strVal val="(#ppt_y+0.4)"/>
                                      </p:to>
                                    </p:set>
                                    <p:anim from="(#ppt_y+0.4)" to="(#ppt_y)" calcmode="lin" valueType="num">
                                      <p:cBhvr>
                                        <p:cTn id="13" dur="1230" accel="100000" fill="hold">
                                          <p:stCondLst>
                                            <p:cond delay="770"/>
                                          </p:stCondLst>
                                        </p:cTn>
                                        <p:tgtEl>
                                          <p:spTgt spid="2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2133600" y="1768476"/>
            <a:ext cx="7867650" cy="4098925"/>
          </a:xfrm>
          <a:prstGeom prst="rect">
            <a:avLst/>
          </a:prstGeom>
          <a:noFill/>
          <a:ln>
            <a:noFill/>
          </a:ln>
          <a:extLst>
            <a:ext uri="{909E8E84-426E-40DD-AFC4-6F175D3DCCD1}">
              <a14:hiddenFill xmlns:a14="http://schemas.microsoft.com/office/drawing/2010/main">
                <a:gradFill rotWithShape="1">
                  <a:gsLst>
                    <a:gs pos="0">
                      <a:srgbClr val="FFCC99"/>
                    </a:gs>
                    <a:gs pos="50000">
                      <a:srgbClr val="FFFFFF"/>
                    </a:gs>
                    <a:gs pos="100000">
                      <a:srgbClr val="FFCC99"/>
                    </a:gs>
                  </a:gsLst>
                  <a:lin ang="2700000" scaled="1"/>
                </a:gradFill>
              </a14:hiddenFill>
            </a:ext>
            <a:ext uri="{91240B29-F687-4F45-9708-019B960494DF}">
              <a14:hiddenLine xmlns:a14="http://schemas.microsoft.com/office/drawing/2010/main" w="9525">
                <a:solidFill>
                  <a:srgbClr val="FF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latin typeface=".VnTime" panose="020B7200000000000000" pitchFamily="34" charset="0"/>
            </a:endParaRPr>
          </a:p>
        </p:txBody>
      </p:sp>
      <p:sp>
        <p:nvSpPr>
          <p:cNvPr id="27652" name="Text Box 4"/>
          <p:cNvSpPr txBox="1">
            <a:spLocks noChangeArrowheads="1"/>
          </p:cNvSpPr>
          <p:nvPr/>
        </p:nvSpPr>
        <p:spPr bwMode="auto">
          <a:xfrm>
            <a:off x="2060219" y="2462886"/>
            <a:ext cx="8077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i="1" dirty="0" smtClean="0">
                <a:solidFill>
                  <a:srgbClr val="FF0000"/>
                </a:solidFill>
                <a:latin typeface="Times New Roman" panose="02020603050405020304" pitchFamily="18" charset="0"/>
                <a:cs typeface="Times New Roman" panose="02020603050405020304" pitchFamily="18" charset="0"/>
              </a:rPr>
              <a:t>Câu 1 : Ôi</a:t>
            </a:r>
            <a:r>
              <a:rPr lang="en-US" altLang="en-US" sz="2900" i="1" dirty="0">
                <a:solidFill>
                  <a:srgbClr val="FF0000"/>
                </a:solidFill>
                <a:latin typeface="Times New Roman" panose="02020603050405020304" pitchFamily="18" charset="0"/>
                <a:cs typeface="Times New Roman" panose="02020603050405020304" pitchFamily="18" charset="0"/>
              </a:rPr>
              <a:t>, bạn Nam </a:t>
            </a:r>
            <a:r>
              <a:rPr lang="vi-VN" altLang="en-US" sz="2900" i="1" dirty="0">
                <a:solidFill>
                  <a:srgbClr val="FF0000"/>
                </a:solidFill>
                <a:latin typeface="Times New Roman" panose="02020603050405020304" pitchFamily="18" charset="0"/>
                <a:cs typeface="Times New Roman" panose="02020603050405020304" pitchFamily="18" charset="0"/>
              </a:rPr>
              <a:t>đến</a:t>
            </a:r>
            <a:r>
              <a:rPr lang="en-US" altLang="en-US" sz="2900" i="1" dirty="0">
                <a:solidFill>
                  <a:srgbClr val="FF0000"/>
                </a:solidFill>
                <a:latin typeface="Times New Roman" panose="02020603050405020304" pitchFamily="18" charset="0"/>
                <a:cs typeface="Times New Roman" panose="02020603050405020304" pitchFamily="18" charset="0"/>
              </a:rPr>
              <a:t> rồi kìa!</a:t>
            </a:r>
          </a:p>
        </p:txBody>
      </p:sp>
      <p:sp>
        <p:nvSpPr>
          <p:cNvPr id="5" name="AutoShape 6"/>
          <p:cNvSpPr>
            <a:spLocks noChangeArrowheads="1"/>
          </p:cNvSpPr>
          <p:nvPr/>
        </p:nvSpPr>
        <p:spPr bwMode="auto">
          <a:xfrm>
            <a:off x="5448300" y="594360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FF0000"/>
                </a:solidFill>
              </a:rPr>
              <a:t>0</a:t>
            </a:r>
          </a:p>
        </p:txBody>
      </p:sp>
      <p:sp>
        <p:nvSpPr>
          <p:cNvPr id="6" name="AutoShape 7"/>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800000"/>
                </a:solidFill>
              </a:rPr>
              <a:t>1</a:t>
            </a:r>
          </a:p>
        </p:txBody>
      </p:sp>
      <p:sp>
        <p:nvSpPr>
          <p:cNvPr id="7" name="AutoShape 8"/>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2</a:t>
            </a:r>
          </a:p>
        </p:txBody>
      </p:sp>
      <p:sp>
        <p:nvSpPr>
          <p:cNvPr id="8" name="AutoShape 9"/>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3</a:t>
            </a:r>
          </a:p>
        </p:txBody>
      </p:sp>
      <p:sp>
        <p:nvSpPr>
          <p:cNvPr id="9" name="AutoShape 10"/>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4</a:t>
            </a:r>
          </a:p>
        </p:txBody>
      </p:sp>
      <p:sp>
        <p:nvSpPr>
          <p:cNvPr id="10" name="AutoShape 16"/>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5</a:t>
            </a:r>
          </a:p>
        </p:txBody>
      </p:sp>
      <p:grpSp>
        <p:nvGrpSpPr>
          <p:cNvPr id="16" name="Group 29"/>
          <p:cNvGrpSpPr>
            <a:grpSpLocks/>
          </p:cNvGrpSpPr>
          <p:nvPr/>
        </p:nvGrpSpPr>
        <p:grpSpPr bwMode="auto">
          <a:xfrm>
            <a:off x="2270538" y="3231953"/>
            <a:ext cx="7011988" cy="661988"/>
            <a:chOff x="924" y="1689"/>
            <a:chExt cx="2196" cy="300"/>
          </a:xfrm>
        </p:grpSpPr>
        <p:pic>
          <p:nvPicPr>
            <p:cNvPr id="13333" name="Picture 30" descr="a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24" y="1764"/>
              <a:ext cx="240"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4" name="Text Box 31"/>
            <p:cNvSpPr txBox="1">
              <a:spLocks noChangeArrowheads="1"/>
            </p:cNvSpPr>
            <p:nvPr/>
          </p:nvSpPr>
          <p:spPr bwMode="auto">
            <a:xfrm>
              <a:off x="1200" y="1689"/>
              <a:ext cx="192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smtClean="0">
                  <a:solidFill>
                    <a:srgbClr val="0000CC"/>
                  </a:solidFill>
                  <a:latin typeface="Times New Roman" panose="02020603050405020304" pitchFamily="18" charset="0"/>
                  <a:cs typeface="Times New Roman" panose="02020603050405020304" pitchFamily="18" charset="0"/>
                </a:rPr>
                <a:t>Bộc lộ cảm </a:t>
              </a:r>
              <a:r>
                <a:rPr lang="en-US" altLang="en-US" sz="2800" dirty="0">
                  <a:solidFill>
                    <a:srgbClr val="0000CC"/>
                  </a:solidFill>
                  <a:latin typeface="Times New Roman" panose="02020603050405020304" pitchFamily="18" charset="0"/>
                  <a:cs typeface="Times New Roman" panose="02020603050405020304" pitchFamily="18" charset="0"/>
                </a:rPr>
                <a:t>xúc </a:t>
              </a:r>
              <a:r>
                <a:rPr lang="vi-VN" altLang="en-US" sz="2800" dirty="0">
                  <a:solidFill>
                    <a:srgbClr val="0000CC"/>
                  </a:solidFill>
                  <a:latin typeface="Times New Roman" panose="02020603050405020304" pitchFamily="18" charset="0"/>
                  <a:cs typeface="Times New Roman" panose="02020603050405020304" pitchFamily="18" charset="0"/>
                </a:rPr>
                <a:t>đ</a:t>
              </a:r>
              <a:r>
                <a:rPr lang="en-US" altLang="en-US" sz="2800" dirty="0">
                  <a:solidFill>
                    <a:srgbClr val="0000CC"/>
                  </a:solidFill>
                  <a:latin typeface="Times New Roman" panose="02020603050405020304" pitchFamily="18" charset="0"/>
                  <a:cs typeface="Times New Roman" panose="02020603050405020304" pitchFamily="18" charset="0"/>
                </a:rPr>
                <a:t>au xót </a:t>
              </a:r>
            </a:p>
          </p:txBody>
        </p:sp>
      </p:grpSp>
      <p:grpSp>
        <p:nvGrpSpPr>
          <p:cNvPr id="19" name="Group 41"/>
          <p:cNvGrpSpPr>
            <a:grpSpLocks/>
          </p:cNvGrpSpPr>
          <p:nvPr/>
        </p:nvGrpSpPr>
        <p:grpSpPr bwMode="auto">
          <a:xfrm>
            <a:off x="2244726" y="3986177"/>
            <a:ext cx="7127875" cy="685800"/>
            <a:chOff x="669" y="2256"/>
            <a:chExt cx="1875" cy="409"/>
          </a:xfrm>
        </p:grpSpPr>
        <p:pic>
          <p:nvPicPr>
            <p:cNvPr id="13331" name="Picture 33" descr="b_md_w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9" y="2369"/>
              <a:ext cx="211"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2" name="Text Box 34"/>
            <p:cNvSpPr txBox="1">
              <a:spLocks noChangeArrowheads="1"/>
            </p:cNvSpPr>
            <p:nvPr/>
          </p:nvSpPr>
          <p:spPr bwMode="auto">
            <a:xfrm>
              <a:off x="960" y="2256"/>
              <a:ext cx="15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smtClean="0">
                  <a:solidFill>
                    <a:srgbClr val="0000CC"/>
                  </a:solidFill>
                  <a:latin typeface="Times New Roman" panose="02020603050405020304" pitchFamily="18" charset="0"/>
                  <a:cs typeface="Times New Roman" panose="02020603050405020304" pitchFamily="18" charset="0"/>
                </a:rPr>
                <a:t>Bộc lộ cảm </a:t>
              </a:r>
              <a:r>
                <a:rPr lang="en-US" altLang="en-US" sz="2800" dirty="0">
                  <a:solidFill>
                    <a:srgbClr val="0000CC"/>
                  </a:solidFill>
                  <a:latin typeface="Times New Roman" panose="02020603050405020304" pitchFamily="18" charset="0"/>
                  <a:cs typeface="Times New Roman" panose="02020603050405020304" pitchFamily="18" charset="0"/>
                </a:rPr>
                <a:t>xúc ngạc nhiên</a:t>
              </a:r>
            </a:p>
          </p:txBody>
        </p:sp>
      </p:grpSp>
      <p:grpSp>
        <p:nvGrpSpPr>
          <p:cNvPr id="22" name="Group 43"/>
          <p:cNvGrpSpPr>
            <a:grpSpLocks/>
          </p:cNvGrpSpPr>
          <p:nvPr/>
        </p:nvGrpSpPr>
        <p:grpSpPr bwMode="auto">
          <a:xfrm>
            <a:off x="2360613" y="4840329"/>
            <a:ext cx="6934200" cy="685800"/>
            <a:chOff x="792" y="2688"/>
            <a:chExt cx="2724" cy="432"/>
          </a:xfrm>
        </p:grpSpPr>
        <p:sp>
          <p:nvSpPr>
            <p:cNvPr id="13329" name="Text Box 39"/>
            <p:cNvSpPr txBox="1">
              <a:spLocks noChangeArrowheads="1"/>
            </p:cNvSpPr>
            <p:nvPr/>
          </p:nvSpPr>
          <p:spPr bwMode="auto">
            <a:xfrm>
              <a:off x="1005" y="2688"/>
              <a:ext cx="251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smtClean="0">
                  <a:solidFill>
                    <a:srgbClr val="0000CC"/>
                  </a:solidFill>
                  <a:latin typeface="Times New Roman" panose="02020603050405020304" pitchFamily="18" charset="0"/>
                  <a:cs typeface="Times New Roman" panose="02020603050405020304" pitchFamily="18" charset="0"/>
                </a:rPr>
                <a:t>Bộc lộ cảm </a:t>
              </a:r>
              <a:r>
                <a:rPr lang="en-US" altLang="en-US" sz="2800" dirty="0">
                  <a:solidFill>
                    <a:srgbClr val="0000CC"/>
                  </a:solidFill>
                  <a:latin typeface="Times New Roman" panose="02020603050405020304" pitchFamily="18" charset="0"/>
                  <a:cs typeface="Times New Roman" panose="02020603050405020304" pitchFamily="18" charset="0"/>
                </a:rPr>
                <a:t>xúc vui mừng</a:t>
              </a:r>
              <a:endParaRPr lang="en-US" altLang="en-US" sz="2000" dirty="0">
                <a:solidFill>
                  <a:srgbClr val="0000CC"/>
                </a:solidFill>
                <a:latin typeface="Times New Roman" panose="02020603050405020304" pitchFamily="18" charset="0"/>
                <a:cs typeface="Times New Roman" panose="02020603050405020304" pitchFamily="18" charset="0"/>
              </a:endParaRPr>
            </a:p>
          </p:txBody>
        </p:sp>
        <p:pic>
          <p:nvPicPr>
            <p:cNvPr id="13330" name="Picture 40" descr="c_md_w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 y="2813"/>
              <a:ext cx="26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Oval 42"/>
          <p:cNvSpPr>
            <a:spLocks noChangeArrowheads="1"/>
          </p:cNvSpPr>
          <p:nvPr/>
        </p:nvSpPr>
        <p:spPr bwMode="auto">
          <a:xfrm>
            <a:off x="2339213" y="4926343"/>
            <a:ext cx="685800" cy="6477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b="1">
              <a:solidFill>
                <a:srgbClr val="FF0000"/>
              </a:solidFill>
            </a:endParaRPr>
          </a:p>
        </p:txBody>
      </p:sp>
      <p:sp>
        <p:nvSpPr>
          <p:cNvPr id="27674" name="Text Box 44"/>
          <p:cNvSpPr txBox="1">
            <a:spLocks noChangeArrowheads="1"/>
          </p:cNvSpPr>
          <p:nvPr/>
        </p:nvSpPr>
        <p:spPr bwMode="auto">
          <a:xfrm>
            <a:off x="0" y="1153647"/>
            <a:ext cx="8401050" cy="585788"/>
          </a:xfrm>
          <a:prstGeom prst="rect">
            <a:avLst/>
          </a:prstGeom>
          <a:noFill/>
          <a:ln>
            <a:noFill/>
          </a:ln>
          <a:extLst>
            <a:ext uri="{909E8E84-426E-40DD-AFC4-6F175D3DCCD1}">
              <a14:hiddenFill xmlns:a14="http://schemas.microsoft.com/office/drawing/2010/main">
                <a:solidFill>
                  <a:srgbClr val="3333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dirty="0">
                <a:solidFill>
                  <a:srgbClr val="0000FF"/>
                </a:solidFill>
                <a:latin typeface="Times New Roman" panose="02020603050405020304" pitchFamily="18" charset="0"/>
              </a:rPr>
              <a:t>   </a:t>
            </a:r>
            <a:r>
              <a:rPr lang="en-US" altLang="en-US" b="1" dirty="0">
                <a:latin typeface="Times New Roman" panose="02020603050405020304" pitchFamily="18" charset="0"/>
              </a:rPr>
              <a:t>Em hãy khoanh tròn vào đáp án đúng nhất?</a:t>
            </a:r>
          </a:p>
        </p:txBody>
      </p:sp>
      <p:pic>
        <p:nvPicPr>
          <p:cNvPr id="23" name="图片 2">
            <a:extLst>
              <a:ext uri="{FF2B5EF4-FFF2-40B4-BE49-F238E27FC236}">
                <a16:creationId xmlns="" xmlns:a16="http://schemas.microsoft.com/office/drawing/2014/main" id="{887A0338-C115-45E3-B926-F408D3F7AA4B}"/>
              </a:ext>
            </a:extLst>
          </p:cNvPr>
          <p:cNvPicPr>
            <a:picLocks noChangeAspect="1"/>
          </p:cNvPicPr>
          <p:nvPr/>
        </p:nvPicPr>
        <p:blipFill rotWithShape="1">
          <a:blip r:embed="rId7" cstate="screen"/>
          <a:srcRect/>
          <a:stretch>
            <a:fillRect/>
          </a:stretch>
        </p:blipFill>
        <p:spPr>
          <a:xfrm>
            <a:off x="6248400" y="-346492"/>
            <a:ext cx="4994623" cy="1845886"/>
          </a:xfrm>
          <a:prstGeom prst="rect">
            <a:avLst/>
          </a:prstGeom>
        </p:spPr>
      </p:pic>
      <p:sp>
        <p:nvSpPr>
          <p:cNvPr id="26" name="文本框 8">
            <a:extLst>
              <a:ext uri="{FF2B5EF4-FFF2-40B4-BE49-F238E27FC236}">
                <a16:creationId xmlns="" xmlns:a16="http://schemas.microsoft.com/office/drawing/2014/main" id="{212D2CAF-BF24-460A-81D6-2A53B49E3092}"/>
              </a:ext>
            </a:extLst>
          </p:cNvPr>
          <p:cNvSpPr txBox="1"/>
          <p:nvPr/>
        </p:nvSpPr>
        <p:spPr>
          <a:xfrm>
            <a:off x="6467574" y="147839"/>
            <a:ext cx="4556274" cy="830997"/>
          </a:xfrm>
          <a:prstGeom prst="rect">
            <a:avLst/>
          </a:prstGeom>
          <a:noFill/>
        </p:spPr>
        <p:txBody>
          <a:bodyPr wrap="square" rtlCol="0">
            <a:spAutoFit/>
          </a:bodyPr>
          <a:lstStyle/>
          <a:p>
            <a:pPr algn="ctr"/>
            <a:r>
              <a:rPr lang="en-US" altLang="zh-CN"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Câu cảm</a:t>
            </a:r>
            <a:endParaRPr lang="zh-CN" alt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endParaRPr>
          </a:p>
        </p:txBody>
      </p:sp>
      <p:pic>
        <p:nvPicPr>
          <p:cNvPr id="3" name="Picture 2"/>
          <p:cNvPicPr>
            <a:picLocks noChangeAspect="1"/>
          </p:cNvPicPr>
          <p:nvPr/>
        </p:nvPicPr>
        <p:blipFill>
          <a:blip r:embed="rId8"/>
          <a:stretch>
            <a:fillRect/>
          </a:stretch>
        </p:blipFill>
        <p:spPr>
          <a:xfrm>
            <a:off x="7631395" y="1579493"/>
            <a:ext cx="3524250" cy="2857500"/>
          </a:xfrm>
          <a:prstGeom prst="rect">
            <a:avLst/>
          </a:prstGeom>
        </p:spPr>
      </p:pic>
    </p:spTree>
    <p:extLst>
      <p:ext uri="{BB962C8B-B14F-4D97-AF65-F5344CB8AC3E}">
        <p14:creationId xmlns:p14="http://schemas.microsoft.com/office/powerpoint/2010/main" val="3247742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74"/>
                                        </p:tgtEl>
                                        <p:attrNameLst>
                                          <p:attrName>style.visibility</p:attrName>
                                        </p:attrNameLst>
                                      </p:cBhvr>
                                      <p:to>
                                        <p:strVal val="visible"/>
                                      </p:to>
                                    </p:set>
                                    <p:animEffect transition="in" filter="blinds(horizontal)">
                                      <p:cBhvr>
                                        <p:cTn id="7" dur="500"/>
                                        <p:tgtEl>
                                          <p:spTgt spid="27674"/>
                                        </p:tgtEl>
                                      </p:cBhvr>
                                    </p:animEffect>
                                  </p:childTnLst>
                                </p:cTn>
                              </p:par>
                              <p:par>
                                <p:cTn id="8" presetID="3" presetClass="entr" presetSubtype="10" fill="hold" nodeType="withEffect">
                                  <p:stCondLst>
                                    <p:cond delay="0"/>
                                  </p:stCondLst>
                                  <p:childTnLst>
                                    <p:set>
                                      <p:cBhvr>
                                        <p:cTn id="9" dur="1" fill="hold">
                                          <p:stCondLst>
                                            <p:cond delay="0"/>
                                          </p:stCondLst>
                                        </p:cTn>
                                        <p:tgtEl>
                                          <p:spTgt spid="27652">
                                            <p:txEl>
                                              <p:pRg st="0" end="0"/>
                                            </p:txEl>
                                          </p:spTgt>
                                        </p:tgtEl>
                                        <p:attrNameLst>
                                          <p:attrName>style.visibility</p:attrName>
                                        </p:attrNameLst>
                                      </p:cBhvr>
                                      <p:to>
                                        <p:strVal val="visible"/>
                                      </p:to>
                                    </p:set>
                                    <p:animEffect transition="in" filter="blinds(horizontal)">
                                      <p:cBhvr>
                                        <p:cTn id="10" dur="500"/>
                                        <p:tgtEl>
                                          <p:spTgt spid="2765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anim calcmode="lin" valueType="num">
                                      <p:cBhvr>
                                        <p:cTn id="16" dur="500" fill="hold"/>
                                        <p:tgtEl>
                                          <p:spTgt spid="16"/>
                                        </p:tgtEl>
                                        <p:attrNameLst>
                                          <p:attrName>ppt_x</p:attrName>
                                        </p:attrNameLst>
                                      </p:cBhvr>
                                      <p:tavLst>
                                        <p:tav tm="0">
                                          <p:val>
                                            <p:strVal val="#ppt_x"/>
                                          </p:val>
                                        </p:tav>
                                        <p:tav tm="100000">
                                          <p:val>
                                            <p:strVal val="#ppt_x"/>
                                          </p:val>
                                        </p:tav>
                                      </p:tavLst>
                                    </p:anim>
                                    <p:anim calcmode="lin" valueType="num">
                                      <p:cBhvr>
                                        <p:cTn id="17" dur="500" fill="hold"/>
                                        <p:tgtEl>
                                          <p:spTgt spid="16"/>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500"/>
                            </p:stCondLst>
                            <p:childTnLst>
                              <p:par>
                                <p:cTn id="19" presetID="2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2000"/>
                                        <p:tgtEl>
                                          <p:spTgt spid="19"/>
                                        </p:tgtEl>
                                      </p:cBhvr>
                                    </p:animEffect>
                                  </p:childTnLst>
                                </p:cTn>
                              </p:par>
                            </p:childTnLst>
                          </p:cTn>
                        </p:par>
                        <p:par>
                          <p:cTn id="22" fill="hold" nodeType="afterGroup">
                            <p:stCondLst>
                              <p:cond delay="2500"/>
                            </p:stCondLst>
                            <p:childTnLst>
                              <p:par>
                                <p:cTn id="23" presetID="2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edge">
                                      <p:cBhvr>
                                        <p:cTn id="25" dur="2000"/>
                                        <p:tgtEl>
                                          <p:spTgt spid="2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xit" presetSubtype="0" decel="100000" fill="hold" grpId="0" nodeType="click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05"/>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 calcmode="lin" valueType="num">
                                      <p:cBhvr>
                                        <p:cTn id="31" dur="1000"/>
                                        <p:tgtEl>
                                          <p:spTgt spid="10"/>
                                        </p:tgtEl>
                                        <p:attrNameLst>
                                          <p:attrName>ppt_x</p:attrName>
                                        </p:attrNameLst>
                                      </p:cBhvr>
                                      <p:tavLst>
                                        <p:tav tm="0">
                                          <p:val>
                                            <p:strVal val="ppt_x"/>
                                          </p:val>
                                        </p:tav>
                                        <p:tav tm="100000">
                                          <p:val>
                                            <p:strVal val="ppt_x-.2"/>
                                          </p:val>
                                        </p:tav>
                                      </p:tavLst>
                                    </p:anim>
                                    <p:anim calcmode="lin" valueType="num">
                                      <p:cBhvr>
                                        <p:cTn id="32" dur="1000"/>
                                        <p:tgtEl>
                                          <p:spTgt spid="10"/>
                                        </p:tgtEl>
                                        <p:attrNameLst>
                                          <p:attrName>ppt_y</p:attrName>
                                        </p:attrNameLst>
                                      </p:cBhvr>
                                      <p:tavLst>
                                        <p:tav tm="0">
                                          <p:val>
                                            <p:strVal val="ppt_y"/>
                                          </p:val>
                                        </p:tav>
                                        <p:tav tm="100000">
                                          <p:val>
                                            <p:strVal val="ppt_y"/>
                                          </p:val>
                                        </p:tav>
                                      </p:tavLst>
                                    </p:anim>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5" fill="hold" nodeType="afterGroup">
                            <p:stCondLst>
                              <p:cond delay="1000"/>
                            </p:stCondLst>
                            <p:childTnLst>
                              <p:par>
                                <p:cTn id="36" presetID="54" presetClass="exit" presetSubtype="0" decel="100000" fill="hold" grpId="0" nodeType="afterEffect">
                                  <p:stCondLst>
                                    <p:cond delay="0"/>
                                  </p:stCondLst>
                                  <p:childTnLst>
                                    <p:anim calcmode="lin" valueType="num">
                                      <p:cBhvr>
                                        <p:cTn id="37" dur="1000"/>
                                        <p:tgtEl>
                                          <p:spTgt spid="9"/>
                                        </p:tgtEl>
                                        <p:attrNameLst>
                                          <p:attrName>ppt_w</p:attrName>
                                        </p:attrNameLst>
                                      </p:cBhvr>
                                      <p:tavLst>
                                        <p:tav tm="0">
                                          <p:val>
                                            <p:strVal val="ppt_w"/>
                                          </p:val>
                                        </p:tav>
                                        <p:tav tm="100000">
                                          <p:val>
                                            <p:strVal val="ppt_w*0.05"/>
                                          </p:val>
                                        </p:tav>
                                      </p:tavLst>
                                    </p:anim>
                                    <p:anim calcmode="lin" valueType="num">
                                      <p:cBhvr>
                                        <p:cTn id="38" dur="1000"/>
                                        <p:tgtEl>
                                          <p:spTgt spid="9"/>
                                        </p:tgtEl>
                                        <p:attrNameLst>
                                          <p:attrName>ppt_h</p:attrName>
                                        </p:attrNameLst>
                                      </p:cBhvr>
                                      <p:tavLst>
                                        <p:tav tm="0">
                                          <p:val>
                                            <p:strVal val="ppt_h"/>
                                          </p:val>
                                        </p:tav>
                                        <p:tav tm="100000">
                                          <p:val>
                                            <p:strVal val="ppt_h"/>
                                          </p:val>
                                        </p:tav>
                                      </p:tavLst>
                                    </p:anim>
                                    <p:anim calcmode="lin" valueType="num">
                                      <p:cBhvr>
                                        <p:cTn id="39" dur="1000"/>
                                        <p:tgtEl>
                                          <p:spTgt spid="9"/>
                                        </p:tgtEl>
                                        <p:attrNameLst>
                                          <p:attrName>ppt_x</p:attrName>
                                        </p:attrNameLst>
                                      </p:cBhvr>
                                      <p:tavLst>
                                        <p:tav tm="0">
                                          <p:val>
                                            <p:strVal val="ppt_x"/>
                                          </p:val>
                                        </p:tav>
                                        <p:tav tm="100000">
                                          <p:val>
                                            <p:strVal val="ppt_x-.2"/>
                                          </p:val>
                                        </p:tav>
                                      </p:tavLst>
                                    </p:anim>
                                    <p:anim calcmode="lin" valueType="num">
                                      <p:cBhvr>
                                        <p:cTn id="40" dur="1000"/>
                                        <p:tgtEl>
                                          <p:spTgt spid="9"/>
                                        </p:tgtEl>
                                        <p:attrNameLst>
                                          <p:attrName>ppt_y</p:attrName>
                                        </p:attrNameLst>
                                      </p:cBhvr>
                                      <p:tavLst>
                                        <p:tav tm="0">
                                          <p:val>
                                            <p:strVal val="ppt_y"/>
                                          </p:val>
                                        </p:tav>
                                        <p:tav tm="100000">
                                          <p:val>
                                            <p:strVal val="ppt_y"/>
                                          </p:val>
                                        </p:tav>
                                      </p:tavLst>
                                    </p:anim>
                                    <p:animEffect transition="out" filter="fade">
                                      <p:cBhvr>
                                        <p:cTn id="41" dur="1000"/>
                                        <p:tgtEl>
                                          <p:spTgt spid="9"/>
                                        </p:tgtEl>
                                      </p:cBhvr>
                                    </p:animEffect>
                                    <p:set>
                                      <p:cBhvr>
                                        <p:cTn id="42"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43" fill="hold" nodeType="afterGroup">
                            <p:stCondLst>
                              <p:cond delay="2000"/>
                            </p:stCondLst>
                            <p:childTnLst>
                              <p:par>
                                <p:cTn id="44" presetID="54" presetClass="exit" presetSubtype="0" decel="100000" fill="hold" grpId="0" nodeType="afterEffect">
                                  <p:stCondLst>
                                    <p:cond delay="0"/>
                                  </p:stCondLst>
                                  <p:childTnLst>
                                    <p:anim calcmode="lin" valueType="num">
                                      <p:cBhvr>
                                        <p:cTn id="45" dur="1000"/>
                                        <p:tgtEl>
                                          <p:spTgt spid="8"/>
                                        </p:tgtEl>
                                        <p:attrNameLst>
                                          <p:attrName>ppt_w</p:attrName>
                                        </p:attrNameLst>
                                      </p:cBhvr>
                                      <p:tavLst>
                                        <p:tav tm="0">
                                          <p:val>
                                            <p:strVal val="ppt_w"/>
                                          </p:val>
                                        </p:tav>
                                        <p:tav tm="100000">
                                          <p:val>
                                            <p:strVal val="ppt_w*0.05"/>
                                          </p:val>
                                        </p:tav>
                                      </p:tavLst>
                                    </p:anim>
                                    <p:anim calcmode="lin" valueType="num">
                                      <p:cBhvr>
                                        <p:cTn id="46" dur="1000"/>
                                        <p:tgtEl>
                                          <p:spTgt spid="8"/>
                                        </p:tgtEl>
                                        <p:attrNameLst>
                                          <p:attrName>ppt_h</p:attrName>
                                        </p:attrNameLst>
                                      </p:cBhvr>
                                      <p:tavLst>
                                        <p:tav tm="0">
                                          <p:val>
                                            <p:strVal val="ppt_h"/>
                                          </p:val>
                                        </p:tav>
                                        <p:tav tm="100000">
                                          <p:val>
                                            <p:strVal val="ppt_h"/>
                                          </p:val>
                                        </p:tav>
                                      </p:tavLst>
                                    </p:anim>
                                    <p:anim calcmode="lin" valueType="num">
                                      <p:cBhvr>
                                        <p:cTn id="47" dur="1000"/>
                                        <p:tgtEl>
                                          <p:spTgt spid="8"/>
                                        </p:tgtEl>
                                        <p:attrNameLst>
                                          <p:attrName>ppt_x</p:attrName>
                                        </p:attrNameLst>
                                      </p:cBhvr>
                                      <p:tavLst>
                                        <p:tav tm="0">
                                          <p:val>
                                            <p:strVal val="ppt_x"/>
                                          </p:val>
                                        </p:tav>
                                        <p:tav tm="100000">
                                          <p:val>
                                            <p:strVal val="ppt_x-.2"/>
                                          </p:val>
                                        </p:tav>
                                      </p:tavLst>
                                    </p:anim>
                                    <p:anim calcmode="lin" valueType="num">
                                      <p:cBhvr>
                                        <p:cTn id="48" dur="1000"/>
                                        <p:tgtEl>
                                          <p:spTgt spid="8"/>
                                        </p:tgtEl>
                                        <p:attrNameLst>
                                          <p:attrName>ppt_y</p:attrName>
                                        </p:attrNameLst>
                                      </p:cBhvr>
                                      <p:tavLst>
                                        <p:tav tm="0">
                                          <p:val>
                                            <p:strVal val="ppt_y"/>
                                          </p:val>
                                        </p:tav>
                                        <p:tav tm="100000">
                                          <p:val>
                                            <p:strVal val="ppt_y"/>
                                          </p:val>
                                        </p:tav>
                                      </p:tavLst>
                                    </p:anim>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51" fill="hold" nodeType="afterGroup">
                            <p:stCondLst>
                              <p:cond delay="3000"/>
                            </p:stCondLst>
                            <p:childTnLst>
                              <p:par>
                                <p:cTn id="52" presetID="54" presetClass="exit" presetSubtype="0" decel="100000" fill="hold" grpId="0" nodeType="afterEffect">
                                  <p:stCondLst>
                                    <p:cond delay="0"/>
                                  </p:stCondLst>
                                  <p:childTnLst>
                                    <p:anim calcmode="lin" valueType="num">
                                      <p:cBhvr>
                                        <p:cTn id="53" dur="1000"/>
                                        <p:tgtEl>
                                          <p:spTgt spid="7"/>
                                        </p:tgtEl>
                                        <p:attrNameLst>
                                          <p:attrName>ppt_w</p:attrName>
                                        </p:attrNameLst>
                                      </p:cBhvr>
                                      <p:tavLst>
                                        <p:tav tm="0">
                                          <p:val>
                                            <p:strVal val="ppt_w"/>
                                          </p:val>
                                        </p:tav>
                                        <p:tav tm="100000">
                                          <p:val>
                                            <p:strVal val="ppt_w*0.05"/>
                                          </p:val>
                                        </p:tav>
                                      </p:tavLst>
                                    </p:anim>
                                    <p:anim calcmode="lin" valueType="num">
                                      <p:cBhvr>
                                        <p:cTn id="54" dur="1000"/>
                                        <p:tgtEl>
                                          <p:spTgt spid="7"/>
                                        </p:tgtEl>
                                        <p:attrNameLst>
                                          <p:attrName>ppt_h</p:attrName>
                                        </p:attrNameLst>
                                      </p:cBhvr>
                                      <p:tavLst>
                                        <p:tav tm="0">
                                          <p:val>
                                            <p:strVal val="ppt_h"/>
                                          </p:val>
                                        </p:tav>
                                        <p:tav tm="100000">
                                          <p:val>
                                            <p:strVal val="ppt_h"/>
                                          </p:val>
                                        </p:tav>
                                      </p:tavLst>
                                    </p:anim>
                                    <p:anim calcmode="lin" valueType="num">
                                      <p:cBhvr>
                                        <p:cTn id="55" dur="1000"/>
                                        <p:tgtEl>
                                          <p:spTgt spid="7"/>
                                        </p:tgtEl>
                                        <p:attrNameLst>
                                          <p:attrName>ppt_x</p:attrName>
                                        </p:attrNameLst>
                                      </p:cBhvr>
                                      <p:tavLst>
                                        <p:tav tm="0">
                                          <p:val>
                                            <p:strVal val="ppt_x"/>
                                          </p:val>
                                        </p:tav>
                                        <p:tav tm="100000">
                                          <p:val>
                                            <p:strVal val="ppt_x-.2"/>
                                          </p:val>
                                        </p:tav>
                                      </p:tavLst>
                                    </p:anim>
                                    <p:anim calcmode="lin" valueType="num">
                                      <p:cBhvr>
                                        <p:cTn id="56" dur="1000"/>
                                        <p:tgtEl>
                                          <p:spTgt spid="7"/>
                                        </p:tgtEl>
                                        <p:attrNameLst>
                                          <p:attrName>ppt_y</p:attrName>
                                        </p:attrNameLst>
                                      </p:cBhvr>
                                      <p:tavLst>
                                        <p:tav tm="0">
                                          <p:val>
                                            <p:strVal val="ppt_y"/>
                                          </p:val>
                                        </p:tav>
                                        <p:tav tm="100000">
                                          <p:val>
                                            <p:strVal val="ppt_y"/>
                                          </p:val>
                                        </p:tav>
                                      </p:tavLst>
                                    </p:anim>
                                    <p:animEffect transition="out" filter="fade">
                                      <p:cBhvr>
                                        <p:cTn id="57" dur="1000"/>
                                        <p:tgtEl>
                                          <p:spTgt spid="7"/>
                                        </p:tgtEl>
                                      </p:cBhvr>
                                    </p:animEffect>
                                    <p:set>
                                      <p:cBhvr>
                                        <p:cTn id="58"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9" fill="hold" nodeType="afterGroup">
                            <p:stCondLst>
                              <p:cond delay="4000"/>
                            </p:stCondLst>
                            <p:childTnLst>
                              <p:par>
                                <p:cTn id="60" presetID="54" presetClass="exit" presetSubtype="0" decel="100000" fill="hold" grpId="0" nodeType="afterEffect">
                                  <p:stCondLst>
                                    <p:cond delay="0"/>
                                  </p:stCondLst>
                                  <p:childTnLst>
                                    <p:anim calcmode="lin" valueType="num">
                                      <p:cBhvr>
                                        <p:cTn id="61" dur="1000"/>
                                        <p:tgtEl>
                                          <p:spTgt spid="6"/>
                                        </p:tgtEl>
                                        <p:attrNameLst>
                                          <p:attrName>ppt_w</p:attrName>
                                        </p:attrNameLst>
                                      </p:cBhvr>
                                      <p:tavLst>
                                        <p:tav tm="0">
                                          <p:val>
                                            <p:strVal val="ppt_w"/>
                                          </p:val>
                                        </p:tav>
                                        <p:tav tm="100000">
                                          <p:val>
                                            <p:strVal val="ppt_w*0.05"/>
                                          </p:val>
                                        </p:tav>
                                      </p:tavLst>
                                    </p:anim>
                                    <p:anim calcmode="lin" valueType="num">
                                      <p:cBhvr>
                                        <p:cTn id="62" dur="1000"/>
                                        <p:tgtEl>
                                          <p:spTgt spid="6"/>
                                        </p:tgtEl>
                                        <p:attrNameLst>
                                          <p:attrName>ppt_h</p:attrName>
                                        </p:attrNameLst>
                                      </p:cBhvr>
                                      <p:tavLst>
                                        <p:tav tm="0">
                                          <p:val>
                                            <p:strVal val="ppt_h"/>
                                          </p:val>
                                        </p:tav>
                                        <p:tav tm="100000">
                                          <p:val>
                                            <p:strVal val="ppt_h"/>
                                          </p:val>
                                        </p:tav>
                                      </p:tavLst>
                                    </p:anim>
                                    <p:anim calcmode="lin" valueType="num">
                                      <p:cBhvr>
                                        <p:cTn id="63" dur="1000"/>
                                        <p:tgtEl>
                                          <p:spTgt spid="6"/>
                                        </p:tgtEl>
                                        <p:attrNameLst>
                                          <p:attrName>ppt_x</p:attrName>
                                        </p:attrNameLst>
                                      </p:cBhvr>
                                      <p:tavLst>
                                        <p:tav tm="0">
                                          <p:val>
                                            <p:strVal val="ppt_x"/>
                                          </p:val>
                                        </p:tav>
                                        <p:tav tm="100000">
                                          <p:val>
                                            <p:strVal val="ppt_x-.2"/>
                                          </p:val>
                                        </p:tav>
                                      </p:tavLst>
                                    </p:anim>
                                    <p:anim calcmode="lin" valueType="num">
                                      <p:cBhvr>
                                        <p:cTn id="64" dur="1000"/>
                                        <p:tgtEl>
                                          <p:spTgt spid="6"/>
                                        </p:tgtEl>
                                        <p:attrNameLst>
                                          <p:attrName>ppt_y</p:attrName>
                                        </p:attrNameLst>
                                      </p:cBhvr>
                                      <p:tavLst>
                                        <p:tav tm="0">
                                          <p:val>
                                            <p:strVal val="ppt_y"/>
                                          </p:val>
                                        </p:tav>
                                        <p:tav tm="100000">
                                          <p:val>
                                            <p:strVal val="ppt_y"/>
                                          </p:val>
                                        </p:tav>
                                      </p:tavLst>
                                    </p:anim>
                                    <p:animEffect transition="out" filter="fade">
                                      <p:cBhvr>
                                        <p:cTn id="65" dur="1000"/>
                                        <p:tgtEl>
                                          <p:spTgt spid="6"/>
                                        </p:tgtEl>
                                      </p:cBhvr>
                                    </p:animEffect>
                                    <p:set>
                                      <p:cBhvr>
                                        <p:cTn id="66"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7" fill="hold" nodeType="afterGroup">
                            <p:stCondLst>
                              <p:cond delay="5000"/>
                            </p:stCondLst>
                            <p:childTnLst>
                              <p:par>
                                <p:cTn id="68" presetID="6" presetClass="emph" presetSubtype="0" fill="hold" grpId="0" nodeType="afterEffect">
                                  <p:stCondLst>
                                    <p:cond delay="0"/>
                                  </p:stCondLst>
                                  <p:childTnLst>
                                    <p:animScale>
                                      <p:cBhvr>
                                        <p:cTn id="69" dur="1000" fill="hold"/>
                                        <p:tgtEl>
                                          <p:spTgt spid="5"/>
                                        </p:tgtEl>
                                      </p:cBhvr>
                                      <p:by x="130000" y="130000"/>
                                    </p:animScale>
                                  </p:childTnLst>
                                  <p:subTnLst>
                                    <p:audio>
                                      <p:cMediaNode>
                                        <p:cTn display="0" masterRel="sameClick">
                                          <p:stCondLst>
                                            <p:cond evt="begin" delay="0">
                                              <p:tn val="68"/>
                                            </p:cond>
                                          </p:stCondLst>
                                          <p:endCondLst>
                                            <p:cond evt="onStopAudio" delay="0">
                                              <p:tgtEl>
                                                <p:sldTgt/>
                                              </p:tgtEl>
                                            </p:cond>
                                          </p:endCondLst>
                                        </p:cTn>
                                        <p:tgtEl>
                                          <p:sndTgt r:embed="rId3" name="BELL.WAV"/>
                                        </p:tgtEl>
                                      </p:cMediaNode>
                                    </p:audio>
                                  </p:subTnLst>
                                </p:cTn>
                              </p:par>
                            </p:childTnLst>
                          </p:cTn>
                        </p:par>
                      </p:childTnLst>
                    </p:cTn>
                  </p:par>
                  <p:par>
                    <p:cTn id="70" fill="hold" nodeType="clickPar">
                      <p:stCondLst>
                        <p:cond delay="indefinite"/>
                      </p:stCondLst>
                      <p:childTnLst>
                        <p:par>
                          <p:cTn id="71" fill="hold" nodeType="withGroup">
                            <p:stCondLst>
                              <p:cond delay="0"/>
                            </p:stCondLst>
                            <p:childTnLst>
                              <p:par>
                                <p:cTn id="72" presetID="20"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edge">
                                      <p:cBhvr>
                                        <p:cTn id="7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5" grpId="0" animBg="1"/>
      <p:bldP spid="276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2133600" y="1768476"/>
            <a:ext cx="7867650" cy="4098925"/>
          </a:xfrm>
          <a:prstGeom prst="rect">
            <a:avLst/>
          </a:prstGeom>
          <a:noFill/>
          <a:ln>
            <a:noFill/>
          </a:ln>
          <a:extLst>
            <a:ext uri="{909E8E84-426E-40DD-AFC4-6F175D3DCCD1}">
              <a14:hiddenFill xmlns:a14="http://schemas.microsoft.com/office/drawing/2010/main">
                <a:gradFill rotWithShape="1">
                  <a:gsLst>
                    <a:gs pos="0">
                      <a:srgbClr val="FFCC99"/>
                    </a:gs>
                    <a:gs pos="50000">
                      <a:srgbClr val="FFFFFF"/>
                    </a:gs>
                    <a:gs pos="100000">
                      <a:srgbClr val="FFCC99"/>
                    </a:gs>
                  </a:gsLst>
                  <a:lin ang="2700000" scaled="1"/>
                </a:gradFill>
              </a14:hiddenFill>
            </a:ext>
            <a:ext uri="{91240B29-F687-4F45-9708-019B960494DF}">
              <a14:hiddenLine xmlns:a14="http://schemas.microsoft.com/office/drawing/2010/main" w="9525">
                <a:solidFill>
                  <a:srgbClr val="FF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latin typeface=".VnTime" panose="020B7200000000000000" pitchFamily="34" charset="0"/>
            </a:endParaRPr>
          </a:p>
        </p:txBody>
      </p:sp>
      <p:sp>
        <p:nvSpPr>
          <p:cNvPr id="14339" name="Text Box 4"/>
          <p:cNvSpPr txBox="1">
            <a:spLocks noChangeArrowheads="1"/>
          </p:cNvSpPr>
          <p:nvPr/>
        </p:nvSpPr>
        <p:spPr bwMode="auto">
          <a:xfrm>
            <a:off x="1828800" y="1828800"/>
            <a:ext cx="80772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i="1" dirty="0" smtClean="0">
                <a:solidFill>
                  <a:srgbClr val="FF0000"/>
                </a:solidFill>
                <a:latin typeface="Times New Roman" panose="02020603050405020304" pitchFamily="18" charset="0"/>
                <a:cs typeface="Times New Roman" panose="02020603050405020304" pitchFamily="18" charset="0"/>
              </a:rPr>
              <a:t>Câu 2: </a:t>
            </a:r>
            <a:r>
              <a:rPr lang="en-US" altLang="en-US" sz="2500" i="1" dirty="0">
                <a:solidFill>
                  <a:srgbClr val="FF0000"/>
                </a:solidFill>
                <a:latin typeface="Times New Roman" panose="02020603050405020304" pitchFamily="18" charset="0"/>
              </a:rPr>
              <a:t>Ồ, bạn Nam thông minh quá!</a:t>
            </a:r>
            <a:r>
              <a:rPr lang="en-US" altLang="en-US" sz="2500" dirty="0">
                <a:solidFill>
                  <a:srgbClr val="FF0000"/>
                </a:solidFill>
                <a:latin typeface="Times New Roman" panose="02020603050405020304" pitchFamily="18" charset="0"/>
              </a:rPr>
              <a:t> </a:t>
            </a:r>
            <a:endParaRPr lang="en-US" altLang="en-US" sz="2500" dirty="0">
              <a:solidFill>
                <a:srgbClr val="FF0000"/>
              </a:solidFill>
              <a:latin typeface="Times New Roman" panose="02020603050405020304" pitchFamily="18" charset="0"/>
              <a:cs typeface="Times New Roman" panose="02020603050405020304" pitchFamily="18" charset="0"/>
            </a:endParaRPr>
          </a:p>
        </p:txBody>
      </p:sp>
      <p:sp>
        <p:nvSpPr>
          <p:cNvPr id="5" name="AutoShape 6"/>
          <p:cNvSpPr>
            <a:spLocks noChangeArrowheads="1"/>
          </p:cNvSpPr>
          <p:nvPr/>
        </p:nvSpPr>
        <p:spPr bwMode="auto">
          <a:xfrm>
            <a:off x="5448300" y="594360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FF0000"/>
                </a:solidFill>
              </a:rPr>
              <a:t>0</a:t>
            </a:r>
          </a:p>
        </p:txBody>
      </p:sp>
      <p:sp>
        <p:nvSpPr>
          <p:cNvPr id="6" name="AutoShape 7"/>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800000"/>
                </a:solidFill>
              </a:rPr>
              <a:t>1</a:t>
            </a:r>
          </a:p>
        </p:txBody>
      </p:sp>
      <p:sp>
        <p:nvSpPr>
          <p:cNvPr id="7" name="AutoShape 8"/>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2</a:t>
            </a:r>
          </a:p>
        </p:txBody>
      </p:sp>
      <p:sp>
        <p:nvSpPr>
          <p:cNvPr id="8" name="AutoShape 9"/>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3</a:t>
            </a:r>
          </a:p>
        </p:txBody>
      </p:sp>
      <p:sp>
        <p:nvSpPr>
          <p:cNvPr id="9" name="AutoShape 10"/>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4</a:t>
            </a:r>
          </a:p>
        </p:txBody>
      </p:sp>
      <p:sp>
        <p:nvSpPr>
          <p:cNvPr id="10" name="AutoShape 16"/>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5</a:t>
            </a:r>
          </a:p>
        </p:txBody>
      </p:sp>
      <p:sp>
        <p:nvSpPr>
          <p:cNvPr id="14346" name="Text Box 44"/>
          <p:cNvSpPr txBox="1">
            <a:spLocks noChangeArrowheads="1"/>
          </p:cNvSpPr>
          <p:nvPr/>
        </p:nvSpPr>
        <p:spPr bwMode="auto">
          <a:xfrm>
            <a:off x="1524000" y="1385889"/>
            <a:ext cx="7162800" cy="473075"/>
          </a:xfrm>
          <a:prstGeom prst="rect">
            <a:avLst/>
          </a:prstGeom>
          <a:noFill/>
          <a:ln>
            <a:noFill/>
          </a:ln>
          <a:extLst>
            <a:ext uri="{909E8E84-426E-40DD-AFC4-6F175D3DCCD1}">
              <a14:hiddenFill xmlns:a14="http://schemas.microsoft.com/office/drawing/2010/main">
                <a:solidFill>
                  <a:srgbClr val="3333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a:solidFill>
                  <a:srgbClr val="0000FF"/>
                </a:solidFill>
                <a:latin typeface="Times New Roman" panose="02020603050405020304" pitchFamily="18" charset="0"/>
              </a:rPr>
              <a:t>   Em hãy khoanh tròn vào đáp án đúng nhất?</a:t>
            </a:r>
          </a:p>
        </p:txBody>
      </p:sp>
      <p:grpSp>
        <p:nvGrpSpPr>
          <p:cNvPr id="3" name="Group 32"/>
          <p:cNvGrpSpPr>
            <a:grpSpLocks/>
          </p:cNvGrpSpPr>
          <p:nvPr/>
        </p:nvGrpSpPr>
        <p:grpSpPr bwMode="auto">
          <a:xfrm>
            <a:off x="2667000" y="2895601"/>
            <a:ext cx="6629400" cy="519113"/>
            <a:chOff x="840" y="1689"/>
            <a:chExt cx="4176" cy="395"/>
          </a:xfrm>
        </p:grpSpPr>
        <p:pic>
          <p:nvPicPr>
            <p:cNvPr id="14356" name="Picture 33" descr="a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0" y="1764"/>
              <a:ext cx="292"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7" name="Text Box 34"/>
            <p:cNvSpPr txBox="1">
              <a:spLocks noChangeArrowheads="1"/>
            </p:cNvSpPr>
            <p:nvPr/>
          </p:nvSpPr>
          <p:spPr bwMode="auto">
            <a:xfrm>
              <a:off x="1200" y="1689"/>
              <a:ext cx="3816"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smtClean="0">
                  <a:solidFill>
                    <a:srgbClr val="0000CC"/>
                  </a:solidFill>
                  <a:latin typeface="Times New Roman" panose="02020603050405020304" pitchFamily="18" charset="0"/>
                  <a:cs typeface="Times New Roman" panose="02020603050405020304" pitchFamily="18" charset="0"/>
                </a:rPr>
                <a:t>Bộc lộ cảm </a:t>
              </a:r>
              <a:r>
                <a:rPr lang="en-US" altLang="en-US" sz="2800" dirty="0">
                  <a:solidFill>
                    <a:srgbClr val="0000CC"/>
                  </a:solidFill>
                  <a:latin typeface="Times New Roman" panose="02020603050405020304" pitchFamily="18" charset="0"/>
                  <a:cs typeface="Times New Roman" panose="02020603050405020304" pitchFamily="18" charset="0"/>
                </a:rPr>
                <a:t>xúc thán phục</a:t>
              </a:r>
            </a:p>
          </p:txBody>
        </p:sp>
      </p:grpSp>
      <p:grpSp>
        <p:nvGrpSpPr>
          <p:cNvPr id="4" name="Group 35"/>
          <p:cNvGrpSpPr>
            <a:grpSpLocks/>
          </p:cNvGrpSpPr>
          <p:nvPr/>
        </p:nvGrpSpPr>
        <p:grpSpPr bwMode="auto">
          <a:xfrm>
            <a:off x="2667000" y="3519488"/>
            <a:ext cx="4800600" cy="519112"/>
            <a:chOff x="480" y="2502"/>
            <a:chExt cx="3024" cy="327"/>
          </a:xfrm>
        </p:grpSpPr>
        <p:pic>
          <p:nvPicPr>
            <p:cNvPr id="14354" name="Picture 36" descr="b_md_w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0" y="2544"/>
              <a:ext cx="307"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ext Box 37"/>
            <p:cNvSpPr txBox="1">
              <a:spLocks noChangeArrowheads="1"/>
            </p:cNvSpPr>
            <p:nvPr/>
          </p:nvSpPr>
          <p:spPr bwMode="auto">
            <a:xfrm>
              <a:off x="960" y="2502"/>
              <a:ext cx="25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smtClean="0">
                  <a:solidFill>
                    <a:srgbClr val="0000CC"/>
                  </a:solidFill>
                  <a:latin typeface="Times New Roman" panose="02020603050405020304" pitchFamily="18" charset="0"/>
                  <a:cs typeface="Times New Roman" panose="02020603050405020304" pitchFamily="18" charset="0"/>
                </a:rPr>
                <a:t>Bộc lộ cảm </a:t>
              </a:r>
              <a:r>
                <a:rPr lang="en-US" altLang="en-US" sz="2800" dirty="0">
                  <a:solidFill>
                    <a:srgbClr val="0000CC"/>
                  </a:solidFill>
                  <a:latin typeface="Times New Roman" panose="02020603050405020304" pitchFamily="18" charset="0"/>
                  <a:cs typeface="Times New Roman" panose="02020603050405020304" pitchFamily="18" charset="0"/>
                </a:rPr>
                <a:t>xúc vui m</a:t>
              </a:r>
              <a:r>
                <a:rPr lang="vi-VN" altLang="en-US" sz="2800" dirty="0">
                  <a:solidFill>
                    <a:srgbClr val="0000CC"/>
                  </a:solidFill>
                  <a:latin typeface="Times New Roman" panose="02020603050405020304" pitchFamily="18" charset="0"/>
                  <a:cs typeface="Times New Roman" panose="02020603050405020304" pitchFamily="18" charset="0"/>
                </a:rPr>
                <a:t>ừng</a:t>
              </a:r>
              <a:endParaRPr lang="en-US" altLang="en-US" sz="2800" dirty="0">
                <a:solidFill>
                  <a:srgbClr val="0000CC"/>
                </a:solidFill>
                <a:latin typeface="Times New Roman" panose="02020603050405020304" pitchFamily="18" charset="0"/>
                <a:cs typeface="Times New Roman" panose="02020603050405020304" pitchFamily="18" charset="0"/>
              </a:endParaRPr>
            </a:p>
          </p:txBody>
        </p:sp>
      </p:grpSp>
      <p:grpSp>
        <p:nvGrpSpPr>
          <p:cNvPr id="2" name="Group 38"/>
          <p:cNvGrpSpPr>
            <a:grpSpLocks/>
          </p:cNvGrpSpPr>
          <p:nvPr/>
        </p:nvGrpSpPr>
        <p:grpSpPr bwMode="auto">
          <a:xfrm>
            <a:off x="2667000" y="4186238"/>
            <a:ext cx="6096000" cy="538162"/>
            <a:chOff x="564" y="2810"/>
            <a:chExt cx="3840" cy="339"/>
          </a:xfrm>
        </p:grpSpPr>
        <p:sp>
          <p:nvSpPr>
            <p:cNvPr id="14352" name="Text Box 39"/>
            <p:cNvSpPr txBox="1">
              <a:spLocks noChangeArrowheads="1"/>
            </p:cNvSpPr>
            <p:nvPr/>
          </p:nvSpPr>
          <p:spPr bwMode="auto">
            <a:xfrm>
              <a:off x="1005" y="2810"/>
              <a:ext cx="339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smtClean="0">
                  <a:solidFill>
                    <a:srgbClr val="0000CC"/>
                  </a:solidFill>
                  <a:latin typeface="Times New Roman" panose="02020603050405020304" pitchFamily="18" charset="0"/>
                  <a:cs typeface="Times New Roman" panose="02020603050405020304" pitchFamily="18" charset="0"/>
                </a:rPr>
                <a:t>Bộc lộ cảm </a:t>
              </a:r>
              <a:r>
                <a:rPr lang="en-US" altLang="en-US" sz="2800" dirty="0">
                  <a:solidFill>
                    <a:srgbClr val="0000CC"/>
                  </a:solidFill>
                  <a:latin typeface="Times New Roman" panose="02020603050405020304" pitchFamily="18" charset="0"/>
                  <a:cs typeface="Times New Roman" panose="02020603050405020304" pitchFamily="18" charset="0"/>
                </a:rPr>
                <a:t>xúc ngạc nhiên</a:t>
              </a:r>
            </a:p>
          </p:txBody>
        </p:sp>
        <p:pic>
          <p:nvPicPr>
            <p:cNvPr id="14353" name="Picture 40" descr="c_md_w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4" y="2857"/>
              <a:ext cx="309"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Oval 31"/>
          <p:cNvSpPr>
            <a:spLocks noChangeArrowheads="1"/>
          </p:cNvSpPr>
          <p:nvPr/>
        </p:nvSpPr>
        <p:spPr bwMode="auto">
          <a:xfrm>
            <a:off x="2590800" y="2895601"/>
            <a:ext cx="609600" cy="5556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FF0000"/>
              </a:solidFill>
            </a:endParaRPr>
          </a:p>
        </p:txBody>
      </p:sp>
      <p:pic>
        <p:nvPicPr>
          <p:cNvPr id="22" name="Picture 21"/>
          <p:cNvPicPr>
            <a:picLocks noChangeAspect="1"/>
          </p:cNvPicPr>
          <p:nvPr/>
        </p:nvPicPr>
        <p:blipFill>
          <a:blip r:embed="rId7"/>
          <a:stretch>
            <a:fillRect/>
          </a:stretch>
        </p:blipFill>
        <p:spPr>
          <a:xfrm>
            <a:off x="7631395" y="1579493"/>
            <a:ext cx="3524250" cy="2857500"/>
          </a:xfrm>
          <a:prstGeom prst="rect">
            <a:avLst/>
          </a:prstGeom>
        </p:spPr>
      </p:pic>
      <p:pic>
        <p:nvPicPr>
          <p:cNvPr id="23" name="图片 2">
            <a:extLst>
              <a:ext uri="{FF2B5EF4-FFF2-40B4-BE49-F238E27FC236}">
                <a16:creationId xmlns="" xmlns:a16="http://schemas.microsoft.com/office/drawing/2014/main" id="{887A0338-C115-45E3-B926-F408D3F7AA4B}"/>
              </a:ext>
            </a:extLst>
          </p:cNvPr>
          <p:cNvPicPr>
            <a:picLocks noChangeAspect="1"/>
          </p:cNvPicPr>
          <p:nvPr/>
        </p:nvPicPr>
        <p:blipFill rotWithShape="1">
          <a:blip r:embed="rId8" cstate="screen"/>
          <a:srcRect/>
          <a:stretch>
            <a:fillRect/>
          </a:stretch>
        </p:blipFill>
        <p:spPr>
          <a:xfrm>
            <a:off x="6265689" y="-266393"/>
            <a:ext cx="4994623" cy="1845886"/>
          </a:xfrm>
          <a:prstGeom prst="rect">
            <a:avLst/>
          </a:prstGeom>
        </p:spPr>
      </p:pic>
      <p:sp>
        <p:nvSpPr>
          <p:cNvPr id="24" name="文本框 8">
            <a:extLst>
              <a:ext uri="{FF2B5EF4-FFF2-40B4-BE49-F238E27FC236}">
                <a16:creationId xmlns="" xmlns:a16="http://schemas.microsoft.com/office/drawing/2014/main" id="{212D2CAF-BF24-460A-81D6-2A53B49E3092}"/>
              </a:ext>
            </a:extLst>
          </p:cNvPr>
          <p:cNvSpPr txBox="1"/>
          <p:nvPr/>
        </p:nvSpPr>
        <p:spPr>
          <a:xfrm>
            <a:off x="6467574" y="147839"/>
            <a:ext cx="4556274" cy="830997"/>
          </a:xfrm>
          <a:prstGeom prst="rect">
            <a:avLst/>
          </a:prstGeom>
          <a:noFill/>
        </p:spPr>
        <p:txBody>
          <a:bodyPr wrap="square" rtlCol="0">
            <a:spAutoFit/>
          </a:bodyPr>
          <a:lstStyle/>
          <a:p>
            <a:pPr algn="ctr"/>
            <a:r>
              <a:rPr lang="en-US" altLang="zh-CN"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Câu cảm</a:t>
            </a:r>
            <a:endParaRPr lang="zh-CN" alt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56088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edge">
                                      <p:cBhvr>
                                        <p:cTn id="11" dur="2000"/>
                                        <p:tgtEl>
                                          <p:spTgt spid="4"/>
                                        </p:tgtEl>
                                      </p:cBhvr>
                                    </p:animEffect>
                                  </p:childTnLst>
                                </p:cTn>
                              </p:par>
                            </p:childTnLst>
                          </p:cTn>
                        </p:par>
                        <p:par>
                          <p:cTn id="12" fill="hold" nodeType="afterGroup">
                            <p:stCondLst>
                              <p:cond delay="2500"/>
                            </p:stCondLst>
                            <p:childTnLst>
                              <p:par>
                                <p:cTn id="13" presetID="2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edge">
                                      <p:cBhvr>
                                        <p:cTn id="15" dur="20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xit" presetSubtype="0" decel="100000" fill="hold" grpId="0" nodeType="clickEffect">
                                  <p:stCondLst>
                                    <p:cond delay="0"/>
                                  </p:stCondLst>
                                  <p:childTnLst>
                                    <p:anim calcmode="lin" valueType="num">
                                      <p:cBhvr>
                                        <p:cTn id="19" dur="1000"/>
                                        <p:tgtEl>
                                          <p:spTgt spid="10"/>
                                        </p:tgtEl>
                                        <p:attrNameLst>
                                          <p:attrName>ppt_w</p:attrName>
                                        </p:attrNameLst>
                                      </p:cBhvr>
                                      <p:tavLst>
                                        <p:tav tm="0">
                                          <p:val>
                                            <p:strVal val="ppt_w"/>
                                          </p:val>
                                        </p:tav>
                                        <p:tav tm="100000">
                                          <p:val>
                                            <p:strVal val="ppt_w*0.05"/>
                                          </p:val>
                                        </p:tav>
                                      </p:tavLst>
                                    </p:anim>
                                    <p:anim calcmode="lin" valueType="num">
                                      <p:cBhvr>
                                        <p:cTn id="20" dur="1000"/>
                                        <p:tgtEl>
                                          <p:spTgt spid="10"/>
                                        </p:tgtEl>
                                        <p:attrNameLst>
                                          <p:attrName>ppt_h</p:attrName>
                                        </p:attrNameLst>
                                      </p:cBhvr>
                                      <p:tavLst>
                                        <p:tav tm="0">
                                          <p:val>
                                            <p:strVal val="ppt_h"/>
                                          </p:val>
                                        </p:tav>
                                        <p:tav tm="100000">
                                          <p:val>
                                            <p:strVal val="ppt_h"/>
                                          </p:val>
                                        </p:tav>
                                      </p:tavLst>
                                    </p:anim>
                                    <p:anim calcmode="lin" valueType="num">
                                      <p:cBhvr>
                                        <p:cTn id="21" dur="1000"/>
                                        <p:tgtEl>
                                          <p:spTgt spid="10"/>
                                        </p:tgtEl>
                                        <p:attrNameLst>
                                          <p:attrName>ppt_x</p:attrName>
                                        </p:attrNameLst>
                                      </p:cBhvr>
                                      <p:tavLst>
                                        <p:tav tm="0">
                                          <p:val>
                                            <p:strVal val="ppt_x"/>
                                          </p:val>
                                        </p:tav>
                                        <p:tav tm="100000">
                                          <p:val>
                                            <p:strVal val="ppt_x-.2"/>
                                          </p:val>
                                        </p:tav>
                                      </p:tavLst>
                                    </p:anim>
                                    <p:anim calcmode="lin" valueType="num">
                                      <p:cBhvr>
                                        <p:cTn id="22" dur="1000"/>
                                        <p:tgtEl>
                                          <p:spTgt spid="10"/>
                                        </p:tgtEl>
                                        <p:attrNameLst>
                                          <p:attrName>ppt_y</p:attrName>
                                        </p:attrNameLst>
                                      </p:cBhvr>
                                      <p:tavLst>
                                        <p:tav tm="0">
                                          <p:val>
                                            <p:strVal val="ppt_y"/>
                                          </p:val>
                                        </p:tav>
                                        <p:tav tm="100000">
                                          <p:val>
                                            <p:strVal val="ppt_y"/>
                                          </p:val>
                                        </p:tav>
                                      </p:tavLst>
                                    </p:anim>
                                    <p:animEffect transition="out" filter="fade">
                                      <p:cBhvr>
                                        <p:cTn id="23" dur="1000"/>
                                        <p:tgtEl>
                                          <p:spTgt spid="10"/>
                                        </p:tgtEl>
                                      </p:cBhvr>
                                    </p:animEffect>
                                    <p:set>
                                      <p:cBhvr>
                                        <p:cTn id="24"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par>
                          <p:cTn id="25" fill="hold" nodeType="afterGroup">
                            <p:stCondLst>
                              <p:cond delay="1000"/>
                            </p:stCondLst>
                            <p:childTnLst>
                              <p:par>
                                <p:cTn id="26" presetID="54" presetClass="exit" presetSubtype="0" decel="100000" fill="hold" grpId="0" nodeType="afterEffect">
                                  <p:stCondLst>
                                    <p:cond delay="0"/>
                                  </p:stCondLst>
                                  <p:childTnLst>
                                    <p:anim calcmode="lin" valueType="num">
                                      <p:cBhvr>
                                        <p:cTn id="27" dur="1000"/>
                                        <p:tgtEl>
                                          <p:spTgt spid="9"/>
                                        </p:tgtEl>
                                        <p:attrNameLst>
                                          <p:attrName>ppt_w</p:attrName>
                                        </p:attrNameLst>
                                      </p:cBhvr>
                                      <p:tavLst>
                                        <p:tav tm="0">
                                          <p:val>
                                            <p:strVal val="ppt_w"/>
                                          </p:val>
                                        </p:tav>
                                        <p:tav tm="100000">
                                          <p:val>
                                            <p:strVal val="ppt_w*0.05"/>
                                          </p:val>
                                        </p:tav>
                                      </p:tavLst>
                                    </p:anim>
                                    <p:anim calcmode="lin" valueType="num">
                                      <p:cBhvr>
                                        <p:cTn id="28" dur="1000"/>
                                        <p:tgtEl>
                                          <p:spTgt spid="9"/>
                                        </p:tgtEl>
                                        <p:attrNameLst>
                                          <p:attrName>ppt_h</p:attrName>
                                        </p:attrNameLst>
                                      </p:cBhvr>
                                      <p:tavLst>
                                        <p:tav tm="0">
                                          <p:val>
                                            <p:strVal val="ppt_h"/>
                                          </p:val>
                                        </p:tav>
                                        <p:tav tm="100000">
                                          <p:val>
                                            <p:strVal val="ppt_h"/>
                                          </p:val>
                                        </p:tav>
                                      </p:tavLst>
                                    </p:anim>
                                    <p:anim calcmode="lin" valueType="num">
                                      <p:cBhvr>
                                        <p:cTn id="29" dur="1000"/>
                                        <p:tgtEl>
                                          <p:spTgt spid="9"/>
                                        </p:tgtEl>
                                        <p:attrNameLst>
                                          <p:attrName>ppt_x</p:attrName>
                                        </p:attrNameLst>
                                      </p:cBhvr>
                                      <p:tavLst>
                                        <p:tav tm="0">
                                          <p:val>
                                            <p:strVal val="ppt_x"/>
                                          </p:val>
                                        </p:tav>
                                        <p:tav tm="100000">
                                          <p:val>
                                            <p:strVal val="ppt_x-.2"/>
                                          </p:val>
                                        </p:tav>
                                      </p:tavLst>
                                    </p:anim>
                                    <p:anim calcmode="lin" valueType="num">
                                      <p:cBhvr>
                                        <p:cTn id="30" dur="1000"/>
                                        <p:tgtEl>
                                          <p:spTgt spid="9"/>
                                        </p:tgtEl>
                                        <p:attrNameLst>
                                          <p:attrName>ppt_y</p:attrName>
                                        </p:attrNameLst>
                                      </p:cBhvr>
                                      <p:tavLst>
                                        <p:tav tm="0">
                                          <p:val>
                                            <p:strVal val="ppt_y"/>
                                          </p:val>
                                        </p:tav>
                                        <p:tav tm="100000">
                                          <p:val>
                                            <p:strVal val="ppt_y"/>
                                          </p:val>
                                        </p:tav>
                                      </p:tavLst>
                                    </p:anim>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afterGroup">
                            <p:stCondLst>
                              <p:cond delay="2000"/>
                            </p:stCondLst>
                            <p:childTnLst>
                              <p:par>
                                <p:cTn id="34" presetID="54" presetClass="exit" presetSubtype="0" decel="100000" fill="hold" grpId="0" nodeType="afterEffect">
                                  <p:stCondLst>
                                    <p:cond delay="0"/>
                                  </p:stCondLst>
                                  <p:childTnLst>
                                    <p:anim calcmode="lin" valueType="num">
                                      <p:cBhvr>
                                        <p:cTn id="35" dur="1000"/>
                                        <p:tgtEl>
                                          <p:spTgt spid="8"/>
                                        </p:tgtEl>
                                        <p:attrNameLst>
                                          <p:attrName>ppt_w</p:attrName>
                                        </p:attrNameLst>
                                      </p:cBhvr>
                                      <p:tavLst>
                                        <p:tav tm="0">
                                          <p:val>
                                            <p:strVal val="ppt_w"/>
                                          </p:val>
                                        </p:tav>
                                        <p:tav tm="100000">
                                          <p:val>
                                            <p:strVal val="ppt_w*0.05"/>
                                          </p:val>
                                        </p:tav>
                                      </p:tavLst>
                                    </p:anim>
                                    <p:anim calcmode="lin" valueType="num">
                                      <p:cBhvr>
                                        <p:cTn id="36" dur="1000"/>
                                        <p:tgtEl>
                                          <p:spTgt spid="8"/>
                                        </p:tgtEl>
                                        <p:attrNameLst>
                                          <p:attrName>ppt_h</p:attrName>
                                        </p:attrNameLst>
                                      </p:cBhvr>
                                      <p:tavLst>
                                        <p:tav tm="0">
                                          <p:val>
                                            <p:strVal val="ppt_h"/>
                                          </p:val>
                                        </p:tav>
                                        <p:tav tm="100000">
                                          <p:val>
                                            <p:strVal val="ppt_h"/>
                                          </p:val>
                                        </p:tav>
                                      </p:tavLst>
                                    </p:anim>
                                    <p:anim calcmode="lin" valueType="num">
                                      <p:cBhvr>
                                        <p:cTn id="37" dur="1000"/>
                                        <p:tgtEl>
                                          <p:spTgt spid="8"/>
                                        </p:tgtEl>
                                        <p:attrNameLst>
                                          <p:attrName>ppt_x</p:attrName>
                                        </p:attrNameLst>
                                      </p:cBhvr>
                                      <p:tavLst>
                                        <p:tav tm="0">
                                          <p:val>
                                            <p:strVal val="ppt_x"/>
                                          </p:val>
                                        </p:tav>
                                        <p:tav tm="100000">
                                          <p:val>
                                            <p:strVal val="ppt_x-.2"/>
                                          </p:val>
                                        </p:tav>
                                      </p:tavLst>
                                    </p:anim>
                                    <p:anim calcmode="lin" valueType="num">
                                      <p:cBhvr>
                                        <p:cTn id="38" dur="1000"/>
                                        <p:tgtEl>
                                          <p:spTgt spid="8"/>
                                        </p:tgtEl>
                                        <p:attrNameLst>
                                          <p:attrName>ppt_y</p:attrName>
                                        </p:attrNameLst>
                                      </p:cBhvr>
                                      <p:tavLst>
                                        <p:tav tm="0">
                                          <p:val>
                                            <p:strVal val="ppt_y"/>
                                          </p:val>
                                        </p:tav>
                                        <p:tav tm="100000">
                                          <p:val>
                                            <p:strVal val="ppt_y"/>
                                          </p:val>
                                        </p:tav>
                                      </p:tavLst>
                                    </p:anim>
                                    <p:animEffect transition="out" filter="fade">
                                      <p:cBhvr>
                                        <p:cTn id="39" dur="1000"/>
                                        <p:tgtEl>
                                          <p:spTgt spid="8"/>
                                        </p:tgtEl>
                                      </p:cBhvr>
                                    </p:animEffect>
                                    <p:set>
                                      <p:cBhvr>
                                        <p:cTn id="40"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nodeType="afterGroup">
                            <p:stCondLst>
                              <p:cond delay="3000"/>
                            </p:stCondLst>
                            <p:childTnLst>
                              <p:par>
                                <p:cTn id="42" presetID="54" presetClass="exit" presetSubtype="0" decel="100000" fill="hold" grpId="0" nodeType="afterEffect">
                                  <p:stCondLst>
                                    <p:cond delay="0"/>
                                  </p:stCondLst>
                                  <p:childTnLst>
                                    <p:anim calcmode="lin" valueType="num">
                                      <p:cBhvr>
                                        <p:cTn id="43" dur="1000"/>
                                        <p:tgtEl>
                                          <p:spTgt spid="7"/>
                                        </p:tgtEl>
                                        <p:attrNameLst>
                                          <p:attrName>ppt_w</p:attrName>
                                        </p:attrNameLst>
                                      </p:cBhvr>
                                      <p:tavLst>
                                        <p:tav tm="0">
                                          <p:val>
                                            <p:strVal val="ppt_w"/>
                                          </p:val>
                                        </p:tav>
                                        <p:tav tm="100000">
                                          <p:val>
                                            <p:strVal val="ppt_w*0.05"/>
                                          </p:val>
                                        </p:tav>
                                      </p:tavLst>
                                    </p:anim>
                                    <p:anim calcmode="lin" valueType="num">
                                      <p:cBhvr>
                                        <p:cTn id="44" dur="1000"/>
                                        <p:tgtEl>
                                          <p:spTgt spid="7"/>
                                        </p:tgtEl>
                                        <p:attrNameLst>
                                          <p:attrName>ppt_h</p:attrName>
                                        </p:attrNameLst>
                                      </p:cBhvr>
                                      <p:tavLst>
                                        <p:tav tm="0">
                                          <p:val>
                                            <p:strVal val="ppt_h"/>
                                          </p:val>
                                        </p:tav>
                                        <p:tav tm="100000">
                                          <p:val>
                                            <p:strVal val="ppt_h"/>
                                          </p:val>
                                        </p:tav>
                                      </p:tavLst>
                                    </p:anim>
                                    <p:anim calcmode="lin" valueType="num">
                                      <p:cBhvr>
                                        <p:cTn id="45" dur="1000"/>
                                        <p:tgtEl>
                                          <p:spTgt spid="7"/>
                                        </p:tgtEl>
                                        <p:attrNameLst>
                                          <p:attrName>ppt_x</p:attrName>
                                        </p:attrNameLst>
                                      </p:cBhvr>
                                      <p:tavLst>
                                        <p:tav tm="0">
                                          <p:val>
                                            <p:strVal val="ppt_x"/>
                                          </p:val>
                                        </p:tav>
                                        <p:tav tm="100000">
                                          <p:val>
                                            <p:strVal val="ppt_x-.2"/>
                                          </p:val>
                                        </p:tav>
                                      </p:tavLst>
                                    </p:anim>
                                    <p:anim calcmode="lin" valueType="num">
                                      <p:cBhvr>
                                        <p:cTn id="46" dur="1000"/>
                                        <p:tgtEl>
                                          <p:spTgt spid="7"/>
                                        </p:tgtEl>
                                        <p:attrNameLst>
                                          <p:attrName>ppt_y</p:attrName>
                                        </p:attrNameLst>
                                      </p:cBhvr>
                                      <p:tavLst>
                                        <p:tav tm="0">
                                          <p:val>
                                            <p:strVal val="ppt_y"/>
                                          </p:val>
                                        </p:tav>
                                        <p:tav tm="100000">
                                          <p:val>
                                            <p:strVal val="ppt_y"/>
                                          </p:val>
                                        </p:tav>
                                      </p:tavLst>
                                    </p:anim>
                                    <p:animEffect transition="out" filter="fade">
                                      <p:cBhvr>
                                        <p:cTn id="47" dur="1000"/>
                                        <p:tgtEl>
                                          <p:spTgt spid="7"/>
                                        </p:tgtEl>
                                      </p:cBhvr>
                                    </p:animEffect>
                                    <p:set>
                                      <p:cBhvr>
                                        <p:cTn id="48"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nodeType="afterGroup">
                            <p:stCondLst>
                              <p:cond delay="4000"/>
                            </p:stCondLst>
                            <p:childTnLst>
                              <p:par>
                                <p:cTn id="50" presetID="54" presetClass="exit" presetSubtype="0" decel="100000" fill="hold" grpId="0" nodeType="afterEffect">
                                  <p:stCondLst>
                                    <p:cond delay="0"/>
                                  </p:stCondLst>
                                  <p:childTnLst>
                                    <p:anim calcmode="lin" valueType="num">
                                      <p:cBhvr>
                                        <p:cTn id="51" dur="1000"/>
                                        <p:tgtEl>
                                          <p:spTgt spid="6"/>
                                        </p:tgtEl>
                                        <p:attrNameLst>
                                          <p:attrName>ppt_w</p:attrName>
                                        </p:attrNameLst>
                                      </p:cBhvr>
                                      <p:tavLst>
                                        <p:tav tm="0">
                                          <p:val>
                                            <p:strVal val="ppt_w"/>
                                          </p:val>
                                        </p:tav>
                                        <p:tav tm="100000">
                                          <p:val>
                                            <p:strVal val="ppt_w*0.05"/>
                                          </p:val>
                                        </p:tav>
                                      </p:tavLst>
                                    </p:anim>
                                    <p:anim calcmode="lin" valueType="num">
                                      <p:cBhvr>
                                        <p:cTn id="52" dur="1000"/>
                                        <p:tgtEl>
                                          <p:spTgt spid="6"/>
                                        </p:tgtEl>
                                        <p:attrNameLst>
                                          <p:attrName>ppt_h</p:attrName>
                                        </p:attrNameLst>
                                      </p:cBhvr>
                                      <p:tavLst>
                                        <p:tav tm="0">
                                          <p:val>
                                            <p:strVal val="ppt_h"/>
                                          </p:val>
                                        </p:tav>
                                        <p:tav tm="100000">
                                          <p:val>
                                            <p:strVal val="ppt_h"/>
                                          </p:val>
                                        </p:tav>
                                      </p:tavLst>
                                    </p:anim>
                                    <p:anim calcmode="lin" valueType="num">
                                      <p:cBhvr>
                                        <p:cTn id="53" dur="1000"/>
                                        <p:tgtEl>
                                          <p:spTgt spid="6"/>
                                        </p:tgtEl>
                                        <p:attrNameLst>
                                          <p:attrName>ppt_x</p:attrName>
                                        </p:attrNameLst>
                                      </p:cBhvr>
                                      <p:tavLst>
                                        <p:tav tm="0">
                                          <p:val>
                                            <p:strVal val="ppt_x"/>
                                          </p:val>
                                        </p:tav>
                                        <p:tav tm="100000">
                                          <p:val>
                                            <p:strVal val="ppt_x-.2"/>
                                          </p:val>
                                        </p:tav>
                                      </p:tavLst>
                                    </p:anim>
                                    <p:anim calcmode="lin" valueType="num">
                                      <p:cBhvr>
                                        <p:cTn id="54" dur="1000"/>
                                        <p:tgtEl>
                                          <p:spTgt spid="6"/>
                                        </p:tgtEl>
                                        <p:attrNameLst>
                                          <p:attrName>ppt_y</p:attrName>
                                        </p:attrNameLst>
                                      </p:cBhvr>
                                      <p:tavLst>
                                        <p:tav tm="0">
                                          <p:val>
                                            <p:strVal val="ppt_y"/>
                                          </p:val>
                                        </p:tav>
                                        <p:tav tm="100000">
                                          <p:val>
                                            <p:strVal val="ppt_y"/>
                                          </p:val>
                                        </p:tav>
                                      </p:tavLst>
                                    </p:anim>
                                    <p:animEffect transition="out" filter="fade">
                                      <p:cBhvr>
                                        <p:cTn id="55" dur="1000"/>
                                        <p:tgtEl>
                                          <p:spTgt spid="6"/>
                                        </p:tgtEl>
                                      </p:cBhvr>
                                    </p:animEffect>
                                    <p:set>
                                      <p:cBhvr>
                                        <p:cTn id="56"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nodeType="afterGroup">
                            <p:stCondLst>
                              <p:cond delay="5000"/>
                            </p:stCondLst>
                            <p:childTnLst>
                              <p:par>
                                <p:cTn id="58" presetID="6" presetClass="emph" presetSubtype="0" fill="hold" grpId="0" nodeType="afterEffect">
                                  <p:stCondLst>
                                    <p:cond delay="0"/>
                                  </p:stCondLst>
                                  <p:childTnLst>
                                    <p:animScale>
                                      <p:cBhvr>
                                        <p:cTn id="59" dur="1000" fill="hold"/>
                                        <p:tgtEl>
                                          <p:spTgt spid="5"/>
                                        </p:tgtEl>
                                      </p:cBhvr>
                                      <p:by x="130000" y="130000"/>
                                    </p:animScale>
                                  </p:childTnLst>
                                  <p:subTnLst>
                                    <p:audio>
                                      <p:cMediaNode>
                                        <p:cTn display="0" masterRel="sameClick">
                                          <p:stCondLst>
                                            <p:cond evt="begin" delay="0">
                                              <p:tn val="58"/>
                                            </p:cond>
                                          </p:stCondLst>
                                          <p:endCondLst>
                                            <p:cond evt="onStopAudio" delay="0">
                                              <p:tgtEl>
                                                <p:sldTgt/>
                                              </p:tgtEl>
                                            </p:cond>
                                          </p:endCondLst>
                                        </p:cTn>
                                        <p:tgtEl>
                                          <p:sndTgt r:embed="rId3" name="BELL.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14" presetClass="entr" presetSubtype="10"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randombar(horizontal)">
                                      <p:cBhvr>
                                        <p:cTn id="64"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2133600" y="1768476"/>
            <a:ext cx="7867650" cy="4098925"/>
          </a:xfrm>
          <a:prstGeom prst="rect">
            <a:avLst/>
          </a:prstGeom>
          <a:noFill/>
          <a:ln>
            <a:noFill/>
          </a:ln>
          <a:extLst>
            <a:ext uri="{909E8E84-426E-40DD-AFC4-6F175D3DCCD1}">
              <a14:hiddenFill xmlns:a14="http://schemas.microsoft.com/office/drawing/2010/main">
                <a:gradFill rotWithShape="1">
                  <a:gsLst>
                    <a:gs pos="0">
                      <a:srgbClr val="FFCC99"/>
                    </a:gs>
                    <a:gs pos="50000">
                      <a:srgbClr val="FFFFFF"/>
                    </a:gs>
                    <a:gs pos="100000">
                      <a:srgbClr val="FFCC99"/>
                    </a:gs>
                  </a:gsLst>
                  <a:lin ang="2700000" scaled="1"/>
                </a:gradFill>
              </a14:hiddenFill>
            </a:ext>
            <a:ext uri="{91240B29-F687-4F45-9708-019B960494DF}">
              <a14:hiddenLine xmlns:a14="http://schemas.microsoft.com/office/drawing/2010/main" w="9525">
                <a:solidFill>
                  <a:srgbClr val="FF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latin typeface=".VnTime" panose="020B7200000000000000" pitchFamily="34" charset="0"/>
            </a:endParaRPr>
          </a:p>
        </p:txBody>
      </p:sp>
      <p:sp>
        <p:nvSpPr>
          <p:cNvPr id="15363" name="Text Box 4"/>
          <p:cNvSpPr txBox="1">
            <a:spLocks noChangeArrowheads="1"/>
          </p:cNvSpPr>
          <p:nvPr/>
        </p:nvSpPr>
        <p:spPr bwMode="auto">
          <a:xfrm>
            <a:off x="1828800" y="1828800"/>
            <a:ext cx="80772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900" i="1" dirty="0" smtClean="0">
                <a:solidFill>
                  <a:srgbClr val="FF0000"/>
                </a:solidFill>
                <a:latin typeface="Times New Roman" panose="02020603050405020304" pitchFamily="18" charset="0"/>
                <a:cs typeface="Times New Roman" panose="02020603050405020304" pitchFamily="18" charset="0"/>
              </a:rPr>
              <a:t>Câu 3: </a:t>
            </a:r>
            <a:r>
              <a:rPr lang="en-US" altLang="en-US" sz="2500" i="1" dirty="0">
                <a:solidFill>
                  <a:srgbClr val="FF0000"/>
                </a:solidFill>
                <a:latin typeface="Times New Roman" panose="02020603050405020304" pitchFamily="18" charset="0"/>
              </a:rPr>
              <a:t>Tr</a:t>
            </a:r>
            <a:r>
              <a:rPr lang="vi-VN" altLang="en-US" sz="2500" i="1" dirty="0">
                <a:solidFill>
                  <a:srgbClr val="FF0000"/>
                </a:solidFill>
                <a:latin typeface="Times New Roman" panose="02020603050405020304" pitchFamily="18" charset="0"/>
              </a:rPr>
              <a:t>ời</a:t>
            </a:r>
            <a:r>
              <a:rPr lang="en-US" altLang="en-US" sz="2500" i="1" dirty="0">
                <a:solidFill>
                  <a:srgbClr val="FF0000"/>
                </a:solidFill>
                <a:latin typeface="Times New Roman" panose="02020603050405020304" pitchFamily="18" charset="0"/>
              </a:rPr>
              <a:t>,thật là kinh khủng! </a:t>
            </a:r>
          </a:p>
        </p:txBody>
      </p:sp>
      <p:sp>
        <p:nvSpPr>
          <p:cNvPr id="5" name="AutoShape 6"/>
          <p:cNvSpPr>
            <a:spLocks noChangeArrowheads="1"/>
          </p:cNvSpPr>
          <p:nvPr/>
        </p:nvSpPr>
        <p:spPr bwMode="auto">
          <a:xfrm>
            <a:off x="5448300" y="5943600"/>
            <a:ext cx="1143000" cy="914400"/>
          </a:xfrm>
          <a:prstGeom prst="star16">
            <a:avLst>
              <a:gd name="adj" fmla="val 37500"/>
            </a:avLst>
          </a:prstGeom>
          <a:gradFill rotWithShape="1">
            <a:gsLst>
              <a:gs pos="0">
                <a:schemeClr val="bg1"/>
              </a:gs>
              <a:gs pos="100000">
                <a:srgbClr val="7B77C7"/>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FF0000"/>
                </a:solidFill>
              </a:rPr>
              <a:t>0</a:t>
            </a:r>
          </a:p>
        </p:txBody>
      </p:sp>
      <p:sp>
        <p:nvSpPr>
          <p:cNvPr id="6" name="AutoShape 7"/>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89B593"/>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800000"/>
                </a:solidFill>
              </a:rPr>
              <a:t>1</a:t>
            </a:r>
          </a:p>
        </p:txBody>
      </p:sp>
      <p:sp>
        <p:nvSpPr>
          <p:cNvPr id="7" name="AutoShape 8"/>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2</a:t>
            </a:r>
          </a:p>
        </p:txBody>
      </p:sp>
      <p:sp>
        <p:nvSpPr>
          <p:cNvPr id="8" name="AutoShape 9"/>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3</a:t>
            </a:r>
          </a:p>
        </p:txBody>
      </p:sp>
      <p:sp>
        <p:nvSpPr>
          <p:cNvPr id="9" name="AutoShape 10"/>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4</a:t>
            </a:r>
          </a:p>
        </p:txBody>
      </p:sp>
      <p:sp>
        <p:nvSpPr>
          <p:cNvPr id="10" name="AutoShape 16"/>
          <p:cNvSpPr>
            <a:spLocks noChangeArrowheads="1"/>
          </p:cNvSpPr>
          <p:nvPr/>
        </p:nvSpPr>
        <p:spPr bwMode="auto">
          <a:xfrm>
            <a:off x="5410200" y="5943600"/>
            <a:ext cx="1143000" cy="914400"/>
          </a:xfrm>
          <a:prstGeom prst="star16">
            <a:avLst>
              <a:gd name="adj" fmla="val 37500"/>
            </a:avLst>
          </a:prstGeom>
          <a:gradFill rotWithShape="1">
            <a:gsLst>
              <a:gs pos="0">
                <a:schemeClr val="bg1"/>
              </a:gs>
              <a:gs pos="100000">
                <a:srgbClr val="FC4254"/>
              </a:gs>
            </a:gsLst>
            <a:path path="shape">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a:solidFill>
                  <a:srgbClr val="0033CC"/>
                </a:solidFill>
              </a:rPr>
              <a:t>5</a:t>
            </a:r>
          </a:p>
        </p:txBody>
      </p:sp>
      <p:sp>
        <p:nvSpPr>
          <p:cNvPr id="15370" name="Text Box 44"/>
          <p:cNvSpPr txBox="1">
            <a:spLocks noChangeArrowheads="1"/>
          </p:cNvSpPr>
          <p:nvPr/>
        </p:nvSpPr>
        <p:spPr bwMode="auto">
          <a:xfrm>
            <a:off x="1301098" y="1336424"/>
            <a:ext cx="7162800" cy="473075"/>
          </a:xfrm>
          <a:prstGeom prst="rect">
            <a:avLst/>
          </a:prstGeom>
          <a:noFill/>
          <a:ln>
            <a:noFill/>
          </a:ln>
          <a:extLst>
            <a:ext uri="{909E8E84-426E-40DD-AFC4-6F175D3DCCD1}">
              <a14:hiddenFill xmlns:a14="http://schemas.microsoft.com/office/drawing/2010/main">
                <a:solidFill>
                  <a:srgbClr val="3333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00" b="1" dirty="0">
                <a:solidFill>
                  <a:srgbClr val="0000FF"/>
                </a:solidFill>
                <a:latin typeface="Times New Roman" panose="02020603050405020304" pitchFamily="18" charset="0"/>
              </a:rPr>
              <a:t>   Em hãy khoanh tròn vào đáp án đúng nhất?</a:t>
            </a:r>
          </a:p>
        </p:txBody>
      </p:sp>
      <p:sp>
        <p:nvSpPr>
          <p:cNvPr id="40" name="Oval 31"/>
          <p:cNvSpPr>
            <a:spLocks noChangeArrowheads="1"/>
          </p:cNvSpPr>
          <p:nvPr/>
        </p:nvSpPr>
        <p:spPr bwMode="auto">
          <a:xfrm>
            <a:off x="2590800" y="2895601"/>
            <a:ext cx="609600" cy="5556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solidFill>
                <a:srgbClr val="FF0000"/>
              </a:solidFill>
            </a:endParaRPr>
          </a:p>
        </p:txBody>
      </p:sp>
      <p:grpSp>
        <p:nvGrpSpPr>
          <p:cNvPr id="2" name="Group 32"/>
          <p:cNvGrpSpPr>
            <a:grpSpLocks/>
          </p:cNvGrpSpPr>
          <p:nvPr/>
        </p:nvGrpSpPr>
        <p:grpSpPr bwMode="auto">
          <a:xfrm>
            <a:off x="2667000" y="2895601"/>
            <a:ext cx="6629400" cy="519113"/>
            <a:chOff x="840" y="1689"/>
            <a:chExt cx="4176" cy="395"/>
          </a:xfrm>
        </p:grpSpPr>
        <p:pic>
          <p:nvPicPr>
            <p:cNvPr id="15380" name="Picture 33" descr="a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0" y="1764"/>
              <a:ext cx="292"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Text Box 34"/>
            <p:cNvSpPr txBox="1">
              <a:spLocks noChangeArrowheads="1"/>
            </p:cNvSpPr>
            <p:nvPr/>
          </p:nvSpPr>
          <p:spPr bwMode="auto">
            <a:xfrm>
              <a:off x="1200" y="1689"/>
              <a:ext cx="3816"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smtClean="0">
                  <a:solidFill>
                    <a:srgbClr val="0000CC"/>
                  </a:solidFill>
                  <a:latin typeface="Times New Roman" panose="02020603050405020304" pitchFamily="18" charset="0"/>
                  <a:cs typeface="Times New Roman" panose="02020603050405020304" pitchFamily="18" charset="0"/>
                </a:rPr>
                <a:t>Bộc lộ cảm </a:t>
              </a:r>
              <a:r>
                <a:rPr lang="en-US" altLang="en-US" sz="2800" dirty="0" err="1">
                  <a:solidFill>
                    <a:srgbClr val="0000CC"/>
                  </a:solidFill>
                  <a:latin typeface="Times New Roman" panose="02020603050405020304" pitchFamily="18" charset="0"/>
                  <a:cs typeface="Times New Roman" panose="02020603050405020304" pitchFamily="18" charset="0"/>
                </a:rPr>
                <a:t>xúc</a:t>
              </a: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smtClean="0">
                  <a:solidFill>
                    <a:srgbClr val="0000CC"/>
                  </a:solidFill>
                  <a:latin typeface="Times New Roman" panose="02020603050405020304" pitchFamily="18" charset="0"/>
                  <a:cs typeface="Times New Roman" panose="02020603050405020304" pitchFamily="18" charset="0"/>
                </a:rPr>
                <a:t>s</a:t>
              </a:r>
              <a:r>
                <a:rPr lang="vi-VN" altLang="en-US" sz="2800" dirty="0" smtClean="0">
                  <a:solidFill>
                    <a:srgbClr val="0000CC"/>
                  </a:solidFill>
                  <a:latin typeface="Times New Roman" panose="02020603050405020304" pitchFamily="18" charset="0"/>
                  <a:cs typeface="Times New Roman" panose="02020603050405020304" pitchFamily="18" charset="0"/>
                </a:rPr>
                <a:t>ợ hãi</a:t>
              </a:r>
              <a:endParaRPr lang="en-US" altLang="en-US" sz="2800" dirty="0">
                <a:solidFill>
                  <a:srgbClr val="0000CC"/>
                </a:solidFill>
                <a:latin typeface="Times New Roman" panose="02020603050405020304" pitchFamily="18" charset="0"/>
                <a:cs typeface="Times New Roman" panose="02020603050405020304" pitchFamily="18" charset="0"/>
              </a:endParaRPr>
            </a:p>
          </p:txBody>
        </p:sp>
      </p:grpSp>
      <p:grpSp>
        <p:nvGrpSpPr>
          <p:cNvPr id="14" name="Group 35"/>
          <p:cNvGrpSpPr>
            <a:grpSpLocks/>
          </p:cNvGrpSpPr>
          <p:nvPr/>
        </p:nvGrpSpPr>
        <p:grpSpPr bwMode="auto">
          <a:xfrm>
            <a:off x="2667000" y="3519492"/>
            <a:ext cx="4800600" cy="523875"/>
            <a:chOff x="480" y="2502"/>
            <a:chExt cx="3024" cy="330"/>
          </a:xfrm>
        </p:grpSpPr>
        <p:pic>
          <p:nvPicPr>
            <p:cNvPr id="15378" name="Picture 36" descr="b_md_wh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0" y="2544"/>
              <a:ext cx="307"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9" name="Text Box 37"/>
            <p:cNvSpPr txBox="1">
              <a:spLocks noChangeArrowheads="1"/>
            </p:cNvSpPr>
            <p:nvPr/>
          </p:nvSpPr>
          <p:spPr bwMode="auto">
            <a:xfrm>
              <a:off x="960" y="2502"/>
              <a:ext cx="2544"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smtClean="0">
                  <a:solidFill>
                    <a:srgbClr val="0000CC"/>
                  </a:solidFill>
                  <a:latin typeface="Times New Roman" panose="02020603050405020304" pitchFamily="18" charset="0"/>
                  <a:cs typeface="Times New Roman" panose="02020603050405020304" pitchFamily="18" charset="0"/>
                </a:rPr>
                <a:t>Bộc lộ cảm </a:t>
              </a:r>
              <a:r>
                <a:rPr lang="en-US" altLang="en-US" sz="2800" dirty="0">
                  <a:solidFill>
                    <a:srgbClr val="0000CC"/>
                  </a:solidFill>
                  <a:latin typeface="Times New Roman" panose="02020603050405020304" pitchFamily="18" charset="0"/>
                  <a:cs typeface="Times New Roman" panose="02020603050405020304" pitchFamily="18" charset="0"/>
                </a:rPr>
                <a:t>xúc vui m</a:t>
              </a:r>
              <a:r>
                <a:rPr lang="vi-VN" altLang="en-US" sz="2800" dirty="0">
                  <a:solidFill>
                    <a:srgbClr val="0000CC"/>
                  </a:solidFill>
                  <a:latin typeface="Times New Roman" panose="02020603050405020304" pitchFamily="18" charset="0"/>
                  <a:cs typeface="Times New Roman" panose="02020603050405020304" pitchFamily="18" charset="0"/>
                </a:rPr>
                <a:t>ừng</a:t>
              </a:r>
              <a:endParaRPr lang="en-US" altLang="en-US" sz="2800" dirty="0">
                <a:solidFill>
                  <a:srgbClr val="0000CC"/>
                </a:solidFill>
                <a:latin typeface="Times New Roman" panose="02020603050405020304" pitchFamily="18" charset="0"/>
                <a:cs typeface="Times New Roman" panose="02020603050405020304" pitchFamily="18" charset="0"/>
              </a:endParaRPr>
            </a:p>
          </p:txBody>
        </p:sp>
      </p:grpSp>
      <p:grpSp>
        <p:nvGrpSpPr>
          <p:cNvPr id="17" name="Group 38"/>
          <p:cNvGrpSpPr>
            <a:grpSpLocks/>
          </p:cNvGrpSpPr>
          <p:nvPr/>
        </p:nvGrpSpPr>
        <p:grpSpPr bwMode="auto">
          <a:xfrm>
            <a:off x="2667000" y="4186238"/>
            <a:ext cx="6096000" cy="538162"/>
            <a:chOff x="564" y="2810"/>
            <a:chExt cx="3840" cy="339"/>
          </a:xfrm>
        </p:grpSpPr>
        <p:sp>
          <p:nvSpPr>
            <p:cNvPr id="15376" name="Text Box 39"/>
            <p:cNvSpPr txBox="1">
              <a:spLocks noChangeArrowheads="1"/>
            </p:cNvSpPr>
            <p:nvPr/>
          </p:nvSpPr>
          <p:spPr bwMode="auto">
            <a:xfrm>
              <a:off x="1005" y="2810"/>
              <a:ext cx="339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800" dirty="0">
                  <a:solidFill>
                    <a:srgbClr val="0000CC"/>
                  </a:solidFill>
                  <a:latin typeface="Times New Roman" panose="02020603050405020304" pitchFamily="18" charset="0"/>
                  <a:cs typeface="Times New Roman" panose="02020603050405020304" pitchFamily="18" charset="0"/>
                </a:rPr>
                <a:t>  </a:t>
              </a:r>
              <a:r>
                <a:rPr lang="en-US" altLang="en-US" sz="2800" dirty="0" smtClean="0">
                  <a:solidFill>
                    <a:srgbClr val="0000CC"/>
                  </a:solidFill>
                  <a:latin typeface="Times New Roman" panose="02020603050405020304" pitchFamily="18" charset="0"/>
                  <a:cs typeface="Times New Roman" panose="02020603050405020304" pitchFamily="18" charset="0"/>
                </a:rPr>
                <a:t>Bộc lộ cảm </a:t>
              </a:r>
              <a:r>
                <a:rPr lang="en-US" altLang="en-US" sz="2800" dirty="0">
                  <a:solidFill>
                    <a:srgbClr val="0000CC"/>
                  </a:solidFill>
                  <a:latin typeface="Times New Roman" panose="02020603050405020304" pitchFamily="18" charset="0"/>
                  <a:cs typeface="Times New Roman" panose="02020603050405020304" pitchFamily="18" charset="0"/>
                </a:rPr>
                <a:t>xúc </a:t>
              </a:r>
              <a:r>
                <a:rPr lang="vi-VN" altLang="en-US" sz="2800" dirty="0">
                  <a:solidFill>
                    <a:srgbClr val="0000CC"/>
                  </a:solidFill>
                  <a:latin typeface="Times New Roman" panose="02020603050405020304" pitchFamily="18" charset="0"/>
                  <a:cs typeface="Times New Roman" panose="02020603050405020304" pitchFamily="18" charset="0"/>
                </a:rPr>
                <a:t>đ</a:t>
              </a:r>
              <a:r>
                <a:rPr lang="en-US" altLang="en-US" sz="2800" dirty="0">
                  <a:solidFill>
                    <a:srgbClr val="0000CC"/>
                  </a:solidFill>
                  <a:latin typeface="Times New Roman" panose="02020603050405020304" pitchFamily="18" charset="0"/>
                  <a:cs typeface="Times New Roman" panose="02020603050405020304" pitchFamily="18" charset="0"/>
                </a:rPr>
                <a:t>au xót</a:t>
              </a:r>
            </a:p>
          </p:txBody>
        </p:sp>
        <p:pic>
          <p:nvPicPr>
            <p:cNvPr id="15377" name="Picture 40" descr="c_md_w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64" y="2857"/>
              <a:ext cx="309"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图片 2">
            <a:extLst>
              <a:ext uri="{FF2B5EF4-FFF2-40B4-BE49-F238E27FC236}">
                <a16:creationId xmlns="" xmlns:a16="http://schemas.microsoft.com/office/drawing/2014/main" id="{887A0338-C115-45E3-B926-F408D3F7AA4B}"/>
              </a:ext>
            </a:extLst>
          </p:cNvPr>
          <p:cNvPicPr>
            <a:picLocks noChangeAspect="1"/>
          </p:cNvPicPr>
          <p:nvPr/>
        </p:nvPicPr>
        <p:blipFill rotWithShape="1">
          <a:blip r:embed="rId7" cstate="screen"/>
          <a:srcRect/>
          <a:stretch>
            <a:fillRect/>
          </a:stretch>
        </p:blipFill>
        <p:spPr>
          <a:xfrm>
            <a:off x="6265689" y="-279456"/>
            <a:ext cx="4994623" cy="1845886"/>
          </a:xfrm>
          <a:prstGeom prst="rect">
            <a:avLst/>
          </a:prstGeom>
        </p:spPr>
      </p:pic>
      <p:sp>
        <p:nvSpPr>
          <p:cNvPr id="23" name="文本框 8">
            <a:extLst>
              <a:ext uri="{FF2B5EF4-FFF2-40B4-BE49-F238E27FC236}">
                <a16:creationId xmlns="" xmlns:a16="http://schemas.microsoft.com/office/drawing/2014/main" id="{212D2CAF-BF24-460A-81D6-2A53B49E3092}"/>
              </a:ext>
            </a:extLst>
          </p:cNvPr>
          <p:cNvSpPr txBox="1"/>
          <p:nvPr/>
        </p:nvSpPr>
        <p:spPr>
          <a:xfrm>
            <a:off x="6467574" y="147839"/>
            <a:ext cx="4556274" cy="830997"/>
          </a:xfrm>
          <a:prstGeom prst="rect">
            <a:avLst/>
          </a:prstGeom>
          <a:noFill/>
        </p:spPr>
        <p:txBody>
          <a:bodyPr wrap="square" rtlCol="0">
            <a:spAutoFit/>
          </a:bodyPr>
          <a:lstStyle/>
          <a:p>
            <a:pPr algn="ctr"/>
            <a:r>
              <a:rPr lang="en-US" altLang="zh-CN"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Câu cảm</a:t>
            </a:r>
            <a:endParaRPr lang="zh-CN" alt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endParaRPr>
          </a:p>
        </p:txBody>
      </p:sp>
      <p:pic>
        <p:nvPicPr>
          <p:cNvPr id="24" name="Picture 23"/>
          <p:cNvPicPr>
            <a:picLocks noChangeAspect="1"/>
          </p:cNvPicPr>
          <p:nvPr/>
        </p:nvPicPr>
        <p:blipFill>
          <a:blip r:embed="rId8"/>
          <a:stretch>
            <a:fillRect/>
          </a:stretch>
        </p:blipFill>
        <p:spPr>
          <a:xfrm>
            <a:off x="7631395" y="1579493"/>
            <a:ext cx="3524250" cy="2857500"/>
          </a:xfrm>
          <a:prstGeom prst="rect">
            <a:avLst/>
          </a:prstGeom>
        </p:spPr>
      </p:pic>
    </p:spTree>
    <p:extLst>
      <p:ext uri="{BB962C8B-B14F-4D97-AF65-F5344CB8AC3E}">
        <p14:creationId xmlns:p14="http://schemas.microsoft.com/office/powerpoint/2010/main" val="19685939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edge">
                                      <p:cBhvr>
                                        <p:cTn id="11" dur="2000"/>
                                        <p:tgtEl>
                                          <p:spTgt spid="14"/>
                                        </p:tgtEl>
                                      </p:cBhvr>
                                    </p:animEffect>
                                  </p:childTnLst>
                                </p:cTn>
                              </p:par>
                            </p:childTnLst>
                          </p:cTn>
                        </p:par>
                        <p:par>
                          <p:cTn id="12" fill="hold" nodeType="afterGroup">
                            <p:stCondLst>
                              <p:cond delay="2500"/>
                            </p:stCondLst>
                            <p:childTnLst>
                              <p:par>
                                <p:cTn id="13" presetID="2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edge">
                                      <p:cBhvr>
                                        <p:cTn id="15" dur="2000"/>
                                        <p:tgtEl>
                                          <p:spTgt spid="1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xit" presetSubtype="0" decel="100000" fill="hold" grpId="0" nodeType="clickEffect">
                                  <p:stCondLst>
                                    <p:cond delay="0"/>
                                  </p:stCondLst>
                                  <p:childTnLst>
                                    <p:anim calcmode="lin" valueType="num">
                                      <p:cBhvr>
                                        <p:cTn id="19" dur="1000"/>
                                        <p:tgtEl>
                                          <p:spTgt spid="10"/>
                                        </p:tgtEl>
                                        <p:attrNameLst>
                                          <p:attrName>ppt_w</p:attrName>
                                        </p:attrNameLst>
                                      </p:cBhvr>
                                      <p:tavLst>
                                        <p:tav tm="0">
                                          <p:val>
                                            <p:strVal val="ppt_w"/>
                                          </p:val>
                                        </p:tav>
                                        <p:tav tm="100000">
                                          <p:val>
                                            <p:strVal val="ppt_w*0.05"/>
                                          </p:val>
                                        </p:tav>
                                      </p:tavLst>
                                    </p:anim>
                                    <p:anim calcmode="lin" valueType="num">
                                      <p:cBhvr>
                                        <p:cTn id="20" dur="1000"/>
                                        <p:tgtEl>
                                          <p:spTgt spid="10"/>
                                        </p:tgtEl>
                                        <p:attrNameLst>
                                          <p:attrName>ppt_h</p:attrName>
                                        </p:attrNameLst>
                                      </p:cBhvr>
                                      <p:tavLst>
                                        <p:tav tm="0">
                                          <p:val>
                                            <p:strVal val="ppt_h"/>
                                          </p:val>
                                        </p:tav>
                                        <p:tav tm="100000">
                                          <p:val>
                                            <p:strVal val="ppt_h"/>
                                          </p:val>
                                        </p:tav>
                                      </p:tavLst>
                                    </p:anim>
                                    <p:anim calcmode="lin" valueType="num">
                                      <p:cBhvr>
                                        <p:cTn id="21" dur="1000"/>
                                        <p:tgtEl>
                                          <p:spTgt spid="10"/>
                                        </p:tgtEl>
                                        <p:attrNameLst>
                                          <p:attrName>ppt_x</p:attrName>
                                        </p:attrNameLst>
                                      </p:cBhvr>
                                      <p:tavLst>
                                        <p:tav tm="0">
                                          <p:val>
                                            <p:strVal val="ppt_x"/>
                                          </p:val>
                                        </p:tav>
                                        <p:tav tm="100000">
                                          <p:val>
                                            <p:strVal val="ppt_x-.2"/>
                                          </p:val>
                                        </p:tav>
                                      </p:tavLst>
                                    </p:anim>
                                    <p:anim calcmode="lin" valueType="num">
                                      <p:cBhvr>
                                        <p:cTn id="22" dur="1000"/>
                                        <p:tgtEl>
                                          <p:spTgt spid="10"/>
                                        </p:tgtEl>
                                        <p:attrNameLst>
                                          <p:attrName>ppt_y</p:attrName>
                                        </p:attrNameLst>
                                      </p:cBhvr>
                                      <p:tavLst>
                                        <p:tav tm="0">
                                          <p:val>
                                            <p:strVal val="ppt_y"/>
                                          </p:val>
                                        </p:tav>
                                        <p:tav tm="100000">
                                          <p:val>
                                            <p:strVal val="ppt_y"/>
                                          </p:val>
                                        </p:tav>
                                      </p:tavLst>
                                    </p:anim>
                                    <p:animEffect transition="out" filter="fade">
                                      <p:cBhvr>
                                        <p:cTn id="23" dur="1000"/>
                                        <p:tgtEl>
                                          <p:spTgt spid="10"/>
                                        </p:tgtEl>
                                      </p:cBhvr>
                                    </p:animEffect>
                                    <p:set>
                                      <p:cBhvr>
                                        <p:cTn id="24"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par>
                          <p:cTn id="25" fill="hold" nodeType="afterGroup">
                            <p:stCondLst>
                              <p:cond delay="1000"/>
                            </p:stCondLst>
                            <p:childTnLst>
                              <p:par>
                                <p:cTn id="26" presetID="54" presetClass="exit" presetSubtype="0" decel="100000" fill="hold" grpId="0" nodeType="afterEffect">
                                  <p:stCondLst>
                                    <p:cond delay="0"/>
                                  </p:stCondLst>
                                  <p:childTnLst>
                                    <p:anim calcmode="lin" valueType="num">
                                      <p:cBhvr>
                                        <p:cTn id="27" dur="1000"/>
                                        <p:tgtEl>
                                          <p:spTgt spid="9"/>
                                        </p:tgtEl>
                                        <p:attrNameLst>
                                          <p:attrName>ppt_w</p:attrName>
                                        </p:attrNameLst>
                                      </p:cBhvr>
                                      <p:tavLst>
                                        <p:tav tm="0">
                                          <p:val>
                                            <p:strVal val="ppt_w"/>
                                          </p:val>
                                        </p:tav>
                                        <p:tav tm="100000">
                                          <p:val>
                                            <p:strVal val="ppt_w*0.05"/>
                                          </p:val>
                                        </p:tav>
                                      </p:tavLst>
                                    </p:anim>
                                    <p:anim calcmode="lin" valueType="num">
                                      <p:cBhvr>
                                        <p:cTn id="28" dur="1000"/>
                                        <p:tgtEl>
                                          <p:spTgt spid="9"/>
                                        </p:tgtEl>
                                        <p:attrNameLst>
                                          <p:attrName>ppt_h</p:attrName>
                                        </p:attrNameLst>
                                      </p:cBhvr>
                                      <p:tavLst>
                                        <p:tav tm="0">
                                          <p:val>
                                            <p:strVal val="ppt_h"/>
                                          </p:val>
                                        </p:tav>
                                        <p:tav tm="100000">
                                          <p:val>
                                            <p:strVal val="ppt_h"/>
                                          </p:val>
                                        </p:tav>
                                      </p:tavLst>
                                    </p:anim>
                                    <p:anim calcmode="lin" valueType="num">
                                      <p:cBhvr>
                                        <p:cTn id="29" dur="1000"/>
                                        <p:tgtEl>
                                          <p:spTgt spid="9"/>
                                        </p:tgtEl>
                                        <p:attrNameLst>
                                          <p:attrName>ppt_x</p:attrName>
                                        </p:attrNameLst>
                                      </p:cBhvr>
                                      <p:tavLst>
                                        <p:tav tm="0">
                                          <p:val>
                                            <p:strVal val="ppt_x"/>
                                          </p:val>
                                        </p:tav>
                                        <p:tav tm="100000">
                                          <p:val>
                                            <p:strVal val="ppt_x-.2"/>
                                          </p:val>
                                        </p:tav>
                                      </p:tavLst>
                                    </p:anim>
                                    <p:anim calcmode="lin" valueType="num">
                                      <p:cBhvr>
                                        <p:cTn id="30" dur="1000"/>
                                        <p:tgtEl>
                                          <p:spTgt spid="9"/>
                                        </p:tgtEl>
                                        <p:attrNameLst>
                                          <p:attrName>ppt_y</p:attrName>
                                        </p:attrNameLst>
                                      </p:cBhvr>
                                      <p:tavLst>
                                        <p:tav tm="0">
                                          <p:val>
                                            <p:strVal val="ppt_y"/>
                                          </p:val>
                                        </p:tav>
                                        <p:tav tm="100000">
                                          <p:val>
                                            <p:strVal val="ppt_y"/>
                                          </p:val>
                                        </p:tav>
                                      </p:tavLst>
                                    </p:anim>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par>
                          <p:cTn id="33" fill="hold" nodeType="afterGroup">
                            <p:stCondLst>
                              <p:cond delay="2000"/>
                            </p:stCondLst>
                            <p:childTnLst>
                              <p:par>
                                <p:cTn id="34" presetID="54" presetClass="exit" presetSubtype="0" decel="100000" fill="hold" grpId="0" nodeType="afterEffect">
                                  <p:stCondLst>
                                    <p:cond delay="0"/>
                                  </p:stCondLst>
                                  <p:childTnLst>
                                    <p:anim calcmode="lin" valueType="num">
                                      <p:cBhvr>
                                        <p:cTn id="35" dur="1000"/>
                                        <p:tgtEl>
                                          <p:spTgt spid="8"/>
                                        </p:tgtEl>
                                        <p:attrNameLst>
                                          <p:attrName>ppt_w</p:attrName>
                                        </p:attrNameLst>
                                      </p:cBhvr>
                                      <p:tavLst>
                                        <p:tav tm="0">
                                          <p:val>
                                            <p:strVal val="ppt_w"/>
                                          </p:val>
                                        </p:tav>
                                        <p:tav tm="100000">
                                          <p:val>
                                            <p:strVal val="ppt_w*0.05"/>
                                          </p:val>
                                        </p:tav>
                                      </p:tavLst>
                                    </p:anim>
                                    <p:anim calcmode="lin" valueType="num">
                                      <p:cBhvr>
                                        <p:cTn id="36" dur="1000"/>
                                        <p:tgtEl>
                                          <p:spTgt spid="8"/>
                                        </p:tgtEl>
                                        <p:attrNameLst>
                                          <p:attrName>ppt_h</p:attrName>
                                        </p:attrNameLst>
                                      </p:cBhvr>
                                      <p:tavLst>
                                        <p:tav tm="0">
                                          <p:val>
                                            <p:strVal val="ppt_h"/>
                                          </p:val>
                                        </p:tav>
                                        <p:tav tm="100000">
                                          <p:val>
                                            <p:strVal val="ppt_h"/>
                                          </p:val>
                                        </p:tav>
                                      </p:tavLst>
                                    </p:anim>
                                    <p:anim calcmode="lin" valueType="num">
                                      <p:cBhvr>
                                        <p:cTn id="37" dur="1000"/>
                                        <p:tgtEl>
                                          <p:spTgt spid="8"/>
                                        </p:tgtEl>
                                        <p:attrNameLst>
                                          <p:attrName>ppt_x</p:attrName>
                                        </p:attrNameLst>
                                      </p:cBhvr>
                                      <p:tavLst>
                                        <p:tav tm="0">
                                          <p:val>
                                            <p:strVal val="ppt_x"/>
                                          </p:val>
                                        </p:tav>
                                        <p:tav tm="100000">
                                          <p:val>
                                            <p:strVal val="ppt_x-.2"/>
                                          </p:val>
                                        </p:tav>
                                      </p:tavLst>
                                    </p:anim>
                                    <p:anim calcmode="lin" valueType="num">
                                      <p:cBhvr>
                                        <p:cTn id="38" dur="1000"/>
                                        <p:tgtEl>
                                          <p:spTgt spid="8"/>
                                        </p:tgtEl>
                                        <p:attrNameLst>
                                          <p:attrName>ppt_y</p:attrName>
                                        </p:attrNameLst>
                                      </p:cBhvr>
                                      <p:tavLst>
                                        <p:tav tm="0">
                                          <p:val>
                                            <p:strVal val="ppt_y"/>
                                          </p:val>
                                        </p:tav>
                                        <p:tav tm="100000">
                                          <p:val>
                                            <p:strVal val="ppt_y"/>
                                          </p:val>
                                        </p:tav>
                                      </p:tavLst>
                                    </p:anim>
                                    <p:animEffect transition="out" filter="fade">
                                      <p:cBhvr>
                                        <p:cTn id="39" dur="1000"/>
                                        <p:tgtEl>
                                          <p:spTgt spid="8"/>
                                        </p:tgtEl>
                                      </p:cBhvr>
                                    </p:animEffect>
                                    <p:set>
                                      <p:cBhvr>
                                        <p:cTn id="40"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41" fill="hold" nodeType="afterGroup">
                            <p:stCondLst>
                              <p:cond delay="3000"/>
                            </p:stCondLst>
                            <p:childTnLst>
                              <p:par>
                                <p:cTn id="42" presetID="54" presetClass="exit" presetSubtype="0" decel="100000" fill="hold" grpId="0" nodeType="afterEffect">
                                  <p:stCondLst>
                                    <p:cond delay="0"/>
                                  </p:stCondLst>
                                  <p:childTnLst>
                                    <p:anim calcmode="lin" valueType="num">
                                      <p:cBhvr>
                                        <p:cTn id="43" dur="1000"/>
                                        <p:tgtEl>
                                          <p:spTgt spid="7"/>
                                        </p:tgtEl>
                                        <p:attrNameLst>
                                          <p:attrName>ppt_w</p:attrName>
                                        </p:attrNameLst>
                                      </p:cBhvr>
                                      <p:tavLst>
                                        <p:tav tm="0">
                                          <p:val>
                                            <p:strVal val="ppt_w"/>
                                          </p:val>
                                        </p:tav>
                                        <p:tav tm="100000">
                                          <p:val>
                                            <p:strVal val="ppt_w*0.05"/>
                                          </p:val>
                                        </p:tav>
                                      </p:tavLst>
                                    </p:anim>
                                    <p:anim calcmode="lin" valueType="num">
                                      <p:cBhvr>
                                        <p:cTn id="44" dur="1000"/>
                                        <p:tgtEl>
                                          <p:spTgt spid="7"/>
                                        </p:tgtEl>
                                        <p:attrNameLst>
                                          <p:attrName>ppt_h</p:attrName>
                                        </p:attrNameLst>
                                      </p:cBhvr>
                                      <p:tavLst>
                                        <p:tav tm="0">
                                          <p:val>
                                            <p:strVal val="ppt_h"/>
                                          </p:val>
                                        </p:tav>
                                        <p:tav tm="100000">
                                          <p:val>
                                            <p:strVal val="ppt_h"/>
                                          </p:val>
                                        </p:tav>
                                      </p:tavLst>
                                    </p:anim>
                                    <p:anim calcmode="lin" valueType="num">
                                      <p:cBhvr>
                                        <p:cTn id="45" dur="1000"/>
                                        <p:tgtEl>
                                          <p:spTgt spid="7"/>
                                        </p:tgtEl>
                                        <p:attrNameLst>
                                          <p:attrName>ppt_x</p:attrName>
                                        </p:attrNameLst>
                                      </p:cBhvr>
                                      <p:tavLst>
                                        <p:tav tm="0">
                                          <p:val>
                                            <p:strVal val="ppt_x"/>
                                          </p:val>
                                        </p:tav>
                                        <p:tav tm="100000">
                                          <p:val>
                                            <p:strVal val="ppt_x-.2"/>
                                          </p:val>
                                        </p:tav>
                                      </p:tavLst>
                                    </p:anim>
                                    <p:anim calcmode="lin" valueType="num">
                                      <p:cBhvr>
                                        <p:cTn id="46" dur="1000"/>
                                        <p:tgtEl>
                                          <p:spTgt spid="7"/>
                                        </p:tgtEl>
                                        <p:attrNameLst>
                                          <p:attrName>ppt_y</p:attrName>
                                        </p:attrNameLst>
                                      </p:cBhvr>
                                      <p:tavLst>
                                        <p:tav tm="0">
                                          <p:val>
                                            <p:strVal val="ppt_y"/>
                                          </p:val>
                                        </p:tav>
                                        <p:tav tm="100000">
                                          <p:val>
                                            <p:strVal val="ppt_y"/>
                                          </p:val>
                                        </p:tav>
                                      </p:tavLst>
                                    </p:anim>
                                    <p:animEffect transition="out" filter="fade">
                                      <p:cBhvr>
                                        <p:cTn id="47" dur="1000"/>
                                        <p:tgtEl>
                                          <p:spTgt spid="7"/>
                                        </p:tgtEl>
                                      </p:cBhvr>
                                    </p:animEffect>
                                    <p:set>
                                      <p:cBhvr>
                                        <p:cTn id="48"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childTnLst>
                          </p:cTn>
                        </p:par>
                        <p:par>
                          <p:cTn id="49" fill="hold" nodeType="afterGroup">
                            <p:stCondLst>
                              <p:cond delay="4000"/>
                            </p:stCondLst>
                            <p:childTnLst>
                              <p:par>
                                <p:cTn id="50" presetID="54" presetClass="exit" presetSubtype="0" decel="100000" fill="hold" grpId="0" nodeType="afterEffect">
                                  <p:stCondLst>
                                    <p:cond delay="0"/>
                                  </p:stCondLst>
                                  <p:childTnLst>
                                    <p:anim calcmode="lin" valueType="num">
                                      <p:cBhvr>
                                        <p:cTn id="51" dur="1000"/>
                                        <p:tgtEl>
                                          <p:spTgt spid="6"/>
                                        </p:tgtEl>
                                        <p:attrNameLst>
                                          <p:attrName>ppt_w</p:attrName>
                                        </p:attrNameLst>
                                      </p:cBhvr>
                                      <p:tavLst>
                                        <p:tav tm="0">
                                          <p:val>
                                            <p:strVal val="ppt_w"/>
                                          </p:val>
                                        </p:tav>
                                        <p:tav tm="100000">
                                          <p:val>
                                            <p:strVal val="ppt_w*0.05"/>
                                          </p:val>
                                        </p:tav>
                                      </p:tavLst>
                                    </p:anim>
                                    <p:anim calcmode="lin" valueType="num">
                                      <p:cBhvr>
                                        <p:cTn id="52" dur="1000"/>
                                        <p:tgtEl>
                                          <p:spTgt spid="6"/>
                                        </p:tgtEl>
                                        <p:attrNameLst>
                                          <p:attrName>ppt_h</p:attrName>
                                        </p:attrNameLst>
                                      </p:cBhvr>
                                      <p:tavLst>
                                        <p:tav tm="0">
                                          <p:val>
                                            <p:strVal val="ppt_h"/>
                                          </p:val>
                                        </p:tav>
                                        <p:tav tm="100000">
                                          <p:val>
                                            <p:strVal val="ppt_h"/>
                                          </p:val>
                                        </p:tav>
                                      </p:tavLst>
                                    </p:anim>
                                    <p:anim calcmode="lin" valueType="num">
                                      <p:cBhvr>
                                        <p:cTn id="53" dur="1000"/>
                                        <p:tgtEl>
                                          <p:spTgt spid="6"/>
                                        </p:tgtEl>
                                        <p:attrNameLst>
                                          <p:attrName>ppt_x</p:attrName>
                                        </p:attrNameLst>
                                      </p:cBhvr>
                                      <p:tavLst>
                                        <p:tav tm="0">
                                          <p:val>
                                            <p:strVal val="ppt_x"/>
                                          </p:val>
                                        </p:tav>
                                        <p:tav tm="100000">
                                          <p:val>
                                            <p:strVal val="ppt_x-.2"/>
                                          </p:val>
                                        </p:tav>
                                      </p:tavLst>
                                    </p:anim>
                                    <p:anim calcmode="lin" valueType="num">
                                      <p:cBhvr>
                                        <p:cTn id="54" dur="1000"/>
                                        <p:tgtEl>
                                          <p:spTgt spid="6"/>
                                        </p:tgtEl>
                                        <p:attrNameLst>
                                          <p:attrName>ppt_y</p:attrName>
                                        </p:attrNameLst>
                                      </p:cBhvr>
                                      <p:tavLst>
                                        <p:tav tm="0">
                                          <p:val>
                                            <p:strVal val="ppt_y"/>
                                          </p:val>
                                        </p:tav>
                                        <p:tav tm="100000">
                                          <p:val>
                                            <p:strVal val="ppt_y"/>
                                          </p:val>
                                        </p:tav>
                                      </p:tavLst>
                                    </p:anim>
                                    <p:animEffect transition="out" filter="fade">
                                      <p:cBhvr>
                                        <p:cTn id="55" dur="1000"/>
                                        <p:tgtEl>
                                          <p:spTgt spid="6"/>
                                        </p:tgtEl>
                                      </p:cBhvr>
                                    </p:animEffect>
                                    <p:set>
                                      <p:cBhvr>
                                        <p:cTn id="56"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7" fill="hold" nodeType="afterGroup">
                            <p:stCondLst>
                              <p:cond delay="5000"/>
                            </p:stCondLst>
                            <p:childTnLst>
                              <p:par>
                                <p:cTn id="58" presetID="6" presetClass="emph" presetSubtype="0" fill="hold" grpId="0" nodeType="afterEffect">
                                  <p:stCondLst>
                                    <p:cond delay="0"/>
                                  </p:stCondLst>
                                  <p:childTnLst>
                                    <p:animScale>
                                      <p:cBhvr>
                                        <p:cTn id="59" dur="1000" fill="hold"/>
                                        <p:tgtEl>
                                          <p:spTgt spid="5"/>
                                        </p:tgtEl>
                                      </p:cBhvr>
                                      <p:by x="130000" y="130000"/>
                                    </p:animScale>
                                  </p:childTnLst>
                                  <p:subTnLst>
                                    <p:audio>
                                      <p:cMediaNode>
                                        <p:cTn display="0" masterRel="sameClick">
                                          <p:stCondLst>
                                            <p:cond evt="begin" delay="0">
                                              <p:tn val="58"/>
                                            </p:cond>
                                          </p:stCondLst>
                                          <p:endCondLst>
                                            <p:cond evt="onStopAudio" delay="0">
                                              <p:tgtEl>
                                                <p:sldTgt/>
                                              </p:tgtEl>
                                            </p:cond>
                                          </p:endCondLst>
                                        </p:cTn>
                                        <p:tgtEl>
                                          <p:sndTgt r:embed="rId3" name="BELL.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14" presetClass="entr" presetSubtype="10"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randombar(horizontal)">
                                      <p:cBhvr>
                                        <p:cTn id="64"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752600" y="152400"/>
            <a:ext cx="2971800" cy="523220"/>
          </a:xfrm>
          <a:prstGeom prst="rect">
            <a:avLst/>
          </a:prstGeom>
          <a:noFill/>
          <a:ln w="9525">
            <a:noFill/>
            <a:miter lim="800000"/>
            <a:headEnd/>
            <a:tailEnd/>
          </a:ln>
        </p:spPr>
        <p:txBody>
          <a:bodyPr wrap="square">
            <a:spAutoFit/>
          </a:bodyPr>
          <a:lstStyle/>
          <a:p>
            <a:pPr eaLnBrk="0" hangingPunct="0">
              <a:spcBef>
                <a:spcPct val="50000"/>
              </a:spcBef>
            </a:pPr>
            <a:r>
              <a:rPr lang="en-US" sz="2800" b="1" dirty="0">
                <a:latin typeface="Times New Roman" pitchFamily="18" charset="0"/>
                <a:cs typeface="Times New Roman" pitchFamily="18" charset="0"/>
              </a:rPr>
              <a:t>I. </a:t>
            </a:r>
            <a:r>
              <a:rPr lang="en-US" sz="2800" b="1" dirty="0" err="1">
                <a:latin typeface="Times New Roman" pitchFamily="18" charset="0"/>
                <a:cs typeface="Times New Roman" pitchFamily="18" charset="0"/>
              </a:rPr>
              <a:t>Nhận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xét</a:t>
            </a:r>
            <a:endParaRPr lang="en-US" sz="2800" b="1" dirty="0">
              <a:latin typeface="Times New Roman" pitchFamily="18" charset="0"/>
              <a:cs typeface="Times New Roman" pitchFamily="18" charset="0"/>
            </a:endParaRPr>
          </a:p>
        </p:txBody>
      </p:sp>
      <p:sp>
        <p:nvSpPr>
          <p:cNvPr id="2" name="Rectangle 1"/>
          <p:cNvSpPr/>
          <p:nvPr/>
        </p:nvSpPr>
        <p:spPr>
          <a:xfrm>
            <a:off x="1905000" y="744657"/>
            <a:ext cx="8839200" cy="461665"/>
          </a:xfrm>
          <a:prstGeom prst="rect">
            <a:avLst/>
          </a:prstGeom>
        </p:spPr>
        <p:txBody>
          <a:bodyPr wrap="square">
            <a:spAutoFit/>
          </a:bodyPr>
          <a:lstStyle/>
          <a:p>
            <a:pPr algn="just" eaLnBrk="0" hangingPunct="0">
              <a:spcBef>
                <a:spcPct val="50000"/>
              </a:spcBef>
            </a:pPr>
            <a:r>
              <a:rPr lang="en-US" sz="2400" b="1" i="1" dirty="0" err="1">
                <a:latin typeface="Times New Roman" pitchFamily="18" charset="0"/>
                <a:cs typeface="Times New Roman" pitchFamily="18" charset="0"/>
              </a:rPr>
              <a:t>Các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câu</a:t>
            </a:r>
            <a:r>
              <a:rPr lang="en-US" sz="2400" b="1" i="1" dirty="0">
                <a:latin typeface="Times New Roman" pitchFamily="18" charset="0"/>
                <a:cs typeface="Times New Roman" pitchFamily="18" charset="0"/>
              </a:rPr>
              <a:t> in </a:t>
            </a:r>
            <a:r>
              <a:rPr lang="en-US" sz="2400" b="1" i="1" dirty="0" err="1">
                <a:latin typeface="Times New Roman" pitchFamily="18" charset="0"/>
                <a:cs typeface="Times New Roman" pitchFamily="18" charset="0"/>
              </a:rPr>
              <a:t>nghiêng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dưới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đây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dùng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để</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làm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gì</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Cuối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câu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có</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dấu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gì</a:t>
            </a:r>
            <a:r>
              <a:rPr lang="en-US" sz="2400" b="1" i="1" dirty="0">
                <a:latin typeface="Times New Roman" pitchFamily="18" charset="0"/>
                <a:cs typeface="Times New Roman"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749573757"/>
              </p:ext>
            </p:extLst>
          </p:nvPr>
        </p:nvGraphicFramePr>
        <p:xfrm>
          <a:off x="914400" y="1303124"/>
          <a:ext cx="10515600" cy="3726076"/>
        </p:xfrm>
        <a:graphic>
          <a:graphicData uri="http://schemas.openxmlformats.org/drawingml/2006/table">
            <a:tbl>
              <a:tblPr firstRow="1" bandRow="1">
                <a:tableStyleId>{F5AB1C69-6EDB-4FF4-983F-18BD219EF322}</a:tableStyleId>
              </a:tblPr>
              <a:tblGrid>
                <a:gridCol w="4910755">
                  <a:extLst>
                    <a:ext uri="{9D8B030D-6E8A-4147-A177-3AD203B41FA5}">
                      <a16:colId xmlns="" xmlns:a16="http://schemas.microsoft.com/office/drawing/2014/main" val="20000"/>
                    </a:ext>
                  </a:extLst>
                </a:gridCol>
                <a:gridCol w="2349507">
                  <a:extLst>
                    <a:ext uri="{9D8B030D-6E8A-4147-A177-3AD203B41FA5}">
                      <a16:colId xmlns="" xmlns:a16="http://schemas.microsoft.com/office/drawing/2014/main" val="20001"/>
                    </a:ext>
                  </a:extLst>
                </a:gridCol>
                <a:gridCol w="3255338">
                  <a:extLst>
                    <a:ext uri="{9D8B030D-6E8A-4147-A177-3AD203B41FA5}">
                      <a16:colId xmlns="" xmlns:a16="http://schemas.microsoft.com/office/drawing/2014/main" val="20002"/>
                    </a:ext>
                  </a:extLst>
                </a:gridCol>
              </a:tblGrid>
              <a:tr h="916694">
                <a:tc>
                  <a:txBody>
                    <a:bodyPr/>
                    <a:lstStyle/>
                    <a:p>
                      <a:pPr algn="ctr"/>
                      <a:r>
                        <a:rPr lang="en-US" sz="2400" dirty="0" err="1">
                          <a:latin typeface="Times New Roman" pitchFamily="18" charset="0"/>
                          <a:cs typeface="Times New Roman" pitchFamily="18" charset="0"/>
                        </a:rPr>
                        <a:t>Câu</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Mục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đích</a:t>
                      </a:r>
                      <a:endParaRPr lang="en-US" sz="2400" dirty="0">
                        <a:latin typeface="Times New Roman" pitchFamily="18" charset="0"/>
                        <a:cs typeface="Times New Roman" pitchFamily="18" charset="0"/>
                      </a:endParaRPr>
                    </a:p>
                  </a:txBody>
                  <a:tcPr/>
                </a:tc>
                <a:tc>
                  <a:txBody>
                    <a:bodyPr/>
                    <a:lstStyle/>
                    <a:p>
                      <a:pPr algn="ctr"/>
                      <a:r>
                        <a:rPr lang="en-US" sz="2400" dirty="0" err="1">
                          <a:latin typeface="Times New Roman" pitchFamily="18" charset="0"/>
                          <a:cs typeface="Times New Roman" pitchFamily="18" charset="0"/>
                        </a:rPr>
                        <a:t>Dấu</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kết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thúc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câu</a:t>
                      </a:r>
                      <a:endParaRPr lang="en-US" sz="2400"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144640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1"/>
                  </a:ext>
                </a:extLst>
              </a:tr>
              <a:tr h="1362978">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10002"/>
                  </a:ext>
                </a:extLst>
              </a:tr>
            </a:tbl>
          </a:graphicData>
        </a:graphic>
      </p:graphicFrame>
      <p:sp>
        <p:nvSpPr>
          <p:cNvPr id="19" name="Text Box 4"/>
          <p:cNvSpPr txBox="1">
            <a:spLocks noChangeArrowheads="1"/>
          </p:cNvSpPr>
          <p:nvPr/>
        </p:nvSpPr>
        <p:spPr bwMode="auto">
          <a:xfrm>
            <a:off x="938645" y="4033909"/>
            <a:ext cx="4800600" cy="461665"/>
          </a:xfrm>
          <a:prstGeom prst="rect">
            <a:avLst/>
          </a:prstGeom>
          <a:noFill/>
          <a:ln w="9525">
            <a:noFill/>
            <a:miter lim="800000"/>
            <a:headEnd/>
            <a:tailEnd/>
          </a:ln>
        </p:spPr>
        <p:txBody>
          <a:bodyPr wrap="square">
            <a:spAutoFit/>
          </a:bodyPr>
          <a:lstStyle/>
          <a:p>
            <a:pPr marL="685800" indent="-685800">
              <a:spcBef>
                <a:spcPct val="50000"/>
              </a:spcBef>
              <a:buFontTx/>
              <a:buChar char="-"/>
            </a:pPr>
            <a:r>
              <a:rPr lang="en-US" sz="2400" dirty="0">
                <a:latin typeface="Times New Roman" pitchFamily="18" charset="0"/>
              </a:rPr>
              <a:t> A ! Con </a:t>
            </a:r>
            <a:r>
              <a:rPr lang="en-US" sz="2400" dirty="0" err="1">
                <a:latin typeface="Times New Roman" pitchFamily="18" charset="0"/>
              </a:rPr>
              <a:t>mèo</a:t>
            </a:r>
            <a:r>
              <a:rPr lang="en-US" sz="2400" dirty="0">
                <a:latin typeface="Times New Roman" pitchFamily="18" charset="0"/>
              </a:rPr>
              <a:t> </a:t>
            </a:r>
            <a:r>
              <a:rPr lang="en-US" sz="2400" dirty="0" err="1">
                <a:latin typeface="Times New Roman" pitchFamily="18" charset="0"/>
              </a:rPr>
              <a:t>này</a:t>
            </a:r>
            <a:r>
              <a:rPr lang="en-US" sz="2400" dirty="0">
                <a:latin typeface="Times New Roman" pitchFamily="18" charset="0"/>
              </a:rPr>
              <a:t> </a:t>
            </a:r>
            <a:r>
              <a:rPr lang="en-US" sz="2400" dirty="0" err="1">
                <a:latin typeface="Times New Roman" pitchFamily="18" charset="0"/>
              </a:rPr>
              <a:t>khôn</a:t>
            </a:r>
            <a:r>
              <a:rPr lang="en-US" sz="2400" dirty="0">
                <a:latin typeface="Times New Roman" pitchFamily="18" charset="0"/>
              </a:rPr>
              <a:t> </a:t>
            </a:r>
            <a:r>
              <a:rPr lang="en-US" sz="2400" dirty="0" err="1">
                <a:latin typeface="Times New Roman" pitchFamily="18" charset="0"/>
              </a:rPr>
              <a:t>thật</a:t>
            </a:r>
            <a:r>
              <a:rPr lang="en-US" sz="2400" dirty="0">
                <a:latin typeface="Times New Roman" pitchFamily="18" charset="0"/>
              </a:rPr>
              <a:t> !    </a:t>
            </a:r>
          </a:p>
        </p:txBody>
      </p:sp>
      <p:sp>
        <p:nvSpPr>
          <p:cNvPr id="7172" name="Text Box 4"/>
          <p:cNvSpPr txBox="1">
            <a:spLocks noChangeArrowheads="1"/>
          </p:cNvSpPr>
          <p:nvPr/>
        </p:nvSpPr>
        <p:spPr bwMode="auto">
          <a:xfrm>
            <a:off x="914400" y="2252036"/>
            <a:ext cx="4876800" cy="830997"/>
          </a:xfrm>
          <a:prstGeom prst="rect">
            <a:avLst/>
          </a:prstGeom>
          <a:noFill/>
          <a:ln w="9525">
            <a:noFill/>
            <a:miter lim="800000"/>
            <a:headEnd/>
            <a:tailEnd/>
          </a:ln>
        </p:spPr>
        <p:txBody>
          <a:bodyPr wrap="square">
            <a:spAutoFit/>
          </a:bodyPr>
          <a:lstStyle/>
          <a:p>
            <a:pPr marL="685800" indent="-685800">
              <a:spcBef>
                <a:spcPct val="50000"/>
              </a:spcBef>
              <a:buFontTx/>
              <a:buChar char="-"/>
            </a:pPr>
            <a:r>
              <a:rPr lang="en-US" sz="2400" dirty="0" err="1">
                <a:latin typeface="Times New Roman" pitchFamily="18" charset="0"/>
              </a:rPr>
              <a:t>Chà</a:t>
            </a:r>
            <a:r>
              <a:rPr lang="en-US" sz="2400" dirty="0">
                <a:latin typeface="Times New Roman" pitchFamily="18" charset="0"/>
              </a:rPr>
              <a:t>, con </a:t>
            </a:r>
            <a:r>
              <a:rPr lang="en-US" sz="2400" dirty="0" err="1">
                <a:latin typeface="Times New Roman" pitchFamily="18" charset="0"/>
              </a:rPr>
              <a:t>mèo</a:t>
            </a:r>
            <a:r>
              <a:rPr lang="en-US" sz="2400" dirty="0">
                <a:latin typeface="Times New Roman" pitchFamily="18" charset="0"/>
              </a:rPr>
              <a:t> </a:t>
            </a:r>
            <a:r>
              <a:rPr lang="en-US" sz="2400" dirty="0" err="1">
                <a:latin typeface="Times New Roman" pitchFamily="18" charset="0"/>
              </a:rPr>
              <a:t>có</a:t>
            </a:r>
            <a:r>
              <a:rPr lang="en-US" sz="2400" dirty="0">
                <a:latin typeface="Times New Roman" pitchFamily="18" charset="0"/>
              </a:rPr>
              <a:t> </a:t>
            </a:r>
            <a:r>
              <a:rPr lang="en-US" sz="2400" dirty="0" err="1">
                <a:latin typeface="Times New Roman" pitchFamily="18" charset="0"/>
              </a:rPr>
              <a:t>bộ</a:t>
            </a:r>
            <a:r>
              <a:rPr lang="en-US" sz="2400" dirty="0">
                <a:latin typeface="Times New Roman" pitchFamily="18" charset="0"/>
              </a:rPr>
              <a:t> </a:t>
            </a:r>
            <a:r>
              <a:rPr lang="en-US" sz="2400" dirty="0" err="1">
                <a:latin typeface="Times New Roman" pitchFamily="18" charset="0"/>
              </a:rPr>
              <a:t>lông</a:t>
            </a:r>
            <a:r>
              <a:rPr lang="en-US" sz="2400" dirty="0">
                <a:latin typeface="Times New Roman" pitchFamily="18" charset="0"/>
              </a:rPr>
              <a:t> </a:t>
            </a:r>
            <a:r>
              <a:rPr lang="en-US" sz="2400" dirty="0" err="1">
                <a:latin typeface="Times New Roman" pitchFamily="18" charset="0"/>
              </a:rPr>
              <a:t>mới</a:t>
            </a:r>
            <a:r>
              <a:rPr lang="en-US" sz="2400" dirty="0">
                <a:latin typeface="Times New Roman" pitchFamily="18" charset="0"/>
              </a:rPr>
              <a:t> </a:t>
            </a:r>
            <a:r>
              <a:rPr lang="en-US" sz="2400" dirty="0" err="1">
                <a:latin typeface="Times New Roman" pitchFamily="18" charset="0"/>
              </a:rPr>
              <a:t>đẹp</a:t>
            </a:r>
            <a:r>
              <a:rPr lang="en-US" sz="2400" dirty="0">
                <a:latin typeface="Times New Roman" pitchFamily="18" charset="0"/>
              </a:rPr>
              <a:t> </a:t>
            </a:r>
            <a:r>
              <a:rPr lang="en-US" sz="2400" dirty="0" err="1">
                <a:latin typeface="Times New Roman" pitchFamily="18" charset="0"/>
              </a:rPr>
              <a:t>làm</a:t>
            </a:r>
            <a:r>
              <a:rPr lang="en-US" sz="2400" dirty="0">
                <a:latin typeface="Times New Roman" pitchFamily="18" charset="0"/>
              </a:rPr>
              <a:t> </a:t>
            </a:r>
            <a:r>
              <a:rPr lang="en-US" sz="2400" dirty="0" err="1">
                <a:latin typeface="Times New Roman" pitchFamily="18" charset="0"/>
              </a:rPr>
              <a:t>sao</a:t>
            </a:r>
            <a:r>
              <a:rPr lang="en-US" sz="2400" dirty="0">
                <a:latin typeface="Times New Roman" pitchFamily="18" charset="0"/>
              </a:rPr>
              <a:t> !</a:t>
            </a:r>
          </a:p>
        </p:txBody>
      </p:sp>
      <p:sp>
        <p:nvSpPr>
          <p:cNvPr id="62470" name="Text Box 6"/>
          <p:cNvSpPr txBox="1">
            <a:spLocks noChangeArrowheads="1"/>
          </p:cNvSpPr>
          <p:nvPr/>
        </p:nvSpPr>
        <p:spPr bwMode="auto">
          <a:xfrm>
            <a:off x="5938381" y="2396776"/>
            <a:ext cx="2133600" cy="830997"/>
          </a:xfrm>
          <a:prstGeom prst="rect">
            <a:avLst/>
          </a:prstGeom>
          <a:noFill/>
          <a:ln w="9525">
            <a:noFill/>
            <a:miter lim="800000"/>
            <a:headEnd/>
            <a:tailEnd/>
          </a:ln>
        </p:spPr>
        <p:txBody>
          <a:bodyPr wrap="square">
            <a:spAutoFit/>
          </a:bodyPr>
          <a:lstStyle/>
          <a:p>
            <a:pPr>
              <a:spcBef>
                <a:spcPct val="50000"/>
              </a:spcBef>
            </a:pPr>
            <a:r>
              <a:rPr lang="en-US" altLang="en-US" sz="2400" i="1" dirty="0" err="1">
                <a:solidFill>
                  <a:srgbClr val="FF0000"/>
                </a:solidFill>
                <a:latin typeface="Times New Roman" panose="02020603050405020304" pitchFamily="18" charset="0"/>
                <a:cs typeface="Times New Roman" panose="02020603050405020304" pitchFamily="18" charset="0"/>
              </a:rPr>
              <a:t>Thể</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hiện</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cảm</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xúc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ngạc</a:t>
            </a:r>
            <a:r>
              <a:rPr lang="en-US" altLang="en-US" sz="2400" i="1" dirty="0">
                <a:solidFill>
                  <a:srgbClr val="FF0000"/>
                </a:solidFill>
                <a:latin typeface="Times New Roman" panose="02020603050405020304" pitchFamily="18" charset="0"/>
                <a:cs typeface="Times New Roman" panose="02020603050405020304" pitchFamily="18" charset="0"/>
              </a:rPr>
              <a:t> </a:t>
            </a:r>
            <a:r>
              <a:rPr lang="en-US" altLang="en-US" sz="2400" i="1" dirty="0" err="1">
                <a:solidFill>
                  <a:srgbClr val="FF0000"/>
                </a:solidFill>
                <a:latin typeface="Times New Roman" panose="02020603050405020304" pitchFamily="18" charset="0"/>
                <a:cs typeface="Times New Roman" panose="02020603050405020304" pitchFamily="18" charset="0"/>
              </a:rPr>
              <a:t>nhiên</a:t>
            </a:r>
            <a:endParaRPr lang="en-US" sz="2400" i="1" dirty="0">
              <a:latin typeface="Times New Roman" pitchFamily="18" charset="0"/>
              <a:cs typeface="Times New Roman" pitchFamily="18" charset="0"/>
            </a:endParaRPr>
          </a:p>
        </p:txBody>
      </p:sp>
      <p:sp>
        <p:nvSpPr>
          <p:cNvPr id="62471" name="Text Box 7"/>
          <p:cNvSpPr txBox="1">
            <a:spLocks noChangeArrowheads="1"/>
          </p:cNvSpPr>
          <p:nvPr/>
        </p:nvSpPr>
        <p:spPr bwMode="auto">
          <a:xfrm>
            <a:off x="3963966" y="5109247"/>
            <a:ext cx="4323437" cy="1293971"/>
          </a:xfrm>
          <a:prstGeom prst="roundRect">
            <a:avLst/>
          </a:prstGeom>
          <a:ln>
            <a:solidFill>
              <a:srgbClr val="B0C591"/>
            </a:solidFill>
            <a:headEnd/>
            <a:tailEnd/>
          </a:ln>
        </p:spPr>
        <p:style>
          <a:lnRef idx="2">
            <a:schemeClr val="accent5"/>
          </a:lnRef>
          <a:fillRef idx="1">
            <a:schemeClr val="lt1"/>
          </a:fillRef>
          <a:effectRef idx="0">
            <a:schemeClr val="accent5"/>
          </a:effectRef>
          <a:fontRef idx="minor">
            <a:schemeClr val="dk1"/>
          </a:fontRef>
        </p:style>
        <p:txBody>
          <a:bodyPr wrap="square">
            <a:spAutoFit/>
          </a:bodyPr>
          <a:lstStyle/>
          <a:p>
            <a:pPr algn="ctr">
              <a:spcBef>
                <a:spcPct val="50000"/>
              </a:spcBef>
            </a:pPr>
            <a:r>
              <a:rPr lang="en-US" sz="2800" dirty="0" err="1">
                <a:solidFill>
                  <a:srgbClr val="FF0000"/>
                </a:solidFill>
                <a:latin typeface="Times New Roman" pitchFamily="18" charset="0"/>
                <a:cs typeface="Times New Roman" pitchFamily="18" charset="0"/>
              </a:rPr>
              <a:t>Câu</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cảm</a:t>
            </a:r>
            <a:endParaRPr lang="en-US" sz="2800" dirty="0">
              <a:solidFill>
                <a:srgbClr val="FF0000"/>
              </a:solidFill>
              <a:latin typeface="Times New Roman" pitchFamily="18" charset="0"/>
              <a:cs typeface="Times New Roman" pitchFamily="18" charset="0"/>
            </a:endParaRPr>
          </a:p>
          <a:p>
            <a:pPr algn="ctr">
              <a:spcBef>
                <a:spcPct val="50000"/>
              </a:spcBef>
            </a:pPr>
            <a:r>
              <a:rPr lang="en-US" sz="2800" dirty="0">
                <a:solidFill>
                  <a:srgbClr val="FF0000"/>
                </a:solidFill>
                <a:latin typeface="Times New Roman" pitchFamily="18" charset="0"/>
                <a:cs typeface="Times New Roman" pitchFamily="18" charset="0"/>
              </a:rPr>
              <a:t>(</a:t>
            </a:r>
            <a:r>
              <a:rPr lang="en-US" sz="2800" dirty="0" err="1">
                <a:solidFill>
                  <a:srgbClr val="FF0000"/>
                </a:solidFill>
                <a:latin typeface="Times New Roman" pitchFamily="18" charset="0"/>
                <a:cs typeface="Times New Roman" pitchFamily="18" charset="0"/>
              </a:rPr>
              <a:t>Câu</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cảm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thán</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11" name="Oval 11"/>
          <p:cNvSpPr>
            <a:spLocks noChangeArrowheads="1"/>
          </p:cNvSpPr>
          <p:nvPr/>
        </p:nvSpPr>
        <p:spPr bwMode="auto">
          <a:xfrm flipV="1">
            <a:off x="3113761" y="2541517"/>
            <a:ext cx="249477" cy="541516"/>
          </a:xfrm>
          <a:prstGeom prst="ellipse">
            <a:avLst/>
          </a:prstGeom>
          <a:noFill/>
          <a:ln w="38100">
            <a:solidFill>
              <a:srgbClr val="FF0000"/>
            </a:solidFill>
            <a:round/>
            <a:headEnd/>
            <a:tailEnd/>
          </a:ln>
        </p:spPr>
        <p:txBody>
          <a:bodyPr wrap="none" anchor="ctr"/>
          <a:lstStyle/>
          <a:p>
            <a:endParaRPr lang="en-US">
              <a:latin typeface="Times New Roman" pitchFamily="18" charset="0"/>
              <a:cs typeface="Times New Roman" pitchFamily="18" charset="0"/>
            </a:endParaRPr>
          </a:p>
        </p:txBody>
      </p:sp>
      <p:sp>
        <p:nvSpPr>
          <p:cNvPr id="13" name="Text Box 6"/>
          <p:cNvSpPr txBox="1">
            <a:spLocks noChangeArrowheads="1"/>
          </p:cNvSpPr>
          <p:nvPr/>
        </p:nvSpPr>
        <p:spPr bwMode="auto">
          <a:xfrm>
            <a:off x="8287403" y="2581441"/>
            <a:ext cx="2362200" cy="461665"/>
          </a:xfrm>
          <a:prstGeom prst="rect">
            <a:avLst/>
          </a:prstGeom>
          <a:noFill/>
          <a:ln w="9525">
            <a:noFill/>
            <a:miter lim="800000"/>
            <a:headEnd/>
            <a:tailEnd/>
          </a:ln>
        </p:spPr>
        <p:txBody>
          <a:bodyPr wrap="square">
            <a:spAutoFit/>
          </a:bodyPr>
          <a:lstStyle/>
          <a:p>
            <a:pPr algn="ctr">
              <a:spcBef>
                <a:spcPct val="50000"/>
              </a:spcBef>
            </a:pPr>
            <a:r>
              <a:rPr lang="en-US" sz="2400" dirty="0" err="1">
                <a:solidFill>
                  <a:srgbClr val="FF0000"/>
                </a:solidFill>
                <a:latin typeface="Times New Roman" pitchFamily="18" charset="0"/>
                <a:cs typeface="Times New Roman" pitchFamily="18" charset="0"/>
              </a:rPr>
              <a:t>Dấu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chấm</a:t>
            </a:r>
            <a:r>
              <a:rPr lang="en-US" sz="2400" dirty="0">
                <a:solidFill>
                  <a:srgbClr val="FF0000"/>
                </a:solidFill>
                <a:latin typeface="Times New Roman" pitchFamily="18" charset="0"/>
                <a:cs typeface="Times New Roman" pitchFamily="18" charset="0"/>
              </a:rPr>
              <a:t> than</a:t>
            </a:r>
            <a:endParaRPr lang="en-US" sz="2400" i="1" dirty="0">
              <a:solidFill>
                <a:srgbClr val="FF0000"/>
              </a:solidFill>
              <a:latin typeface="Times New Roman" pitchFamily="18" charset="0"/>
              <a:cs typeface="Times New Roman" pitchFamily="18" charset="0"/>
            </a:endParaRPr>
          </a:p>
        </p:txBody>
      </p:sp>
      <p:sp>
        <p:nvSpPr>
          <p:cNvPr id="18" name="Oval 11"/>
          <p:cNvSpPr>
            <a:spLocks noChangeArrowheads="1"/>
          </p:cNvSpPr>
          <p:nvPr/>
        </p:nvSpPr>
        <p:spPr bwMode="auto">
          <a:xfrm flipV="1">
            <a:off x="5114273" y="3877062"/>
            <a:ext cx="228600" cy="603417"/>
          </a:xfrm>
          <a:prstGeom prst="ellipse">
            <a:avLst/>
          </a:prstGeom>
          <a:noFill/>
          <a:ln w="38100">
            <a:solidFill>
              <a:srgbClr val="FF0000"/>
            </a:solidFill>
            <a:round/>
            <a:headEnd/>
            <a:tailEnd/>
          </a:ln>
        </p:spPr>
        <p:txBody>
          <a:bodyPr wrap="none" anchor="ctr"/>
          <a:lstStyle/>
          <a:p>
            <a:endParaRPr lang="en-US">
              <a:latin typeface="Times New Roman" pitchFamily="18" charset="0"/>
              <a:cs typeface="Times New Roman" pitchFamily="18" charset="0"/>
            </a:endParaRPr>
          </a:p>
        </p:txBody>
      </p:sp>
      <p:sp>
        <p:nvSpPr>
          <p:cNvPr id="14" name="Oval 11"/>
          <p:cNvSpPr>
            <a:spLocks noChangeArrowheads="1"/>
          </p:cNvSpPr>
          <p:nvPr/>
        </p:nvSpPr>
        <p:spPr bwMode="auto">
          <a:xfrm flipV="1">
            <a:off x="1929293" y="3993983"/>
            <a:ext cx="249477" cy="541516"/>
          </a:xfrm>
          <a:prstGeom prst="ellipse">
            <a:avLst/>
          </a:prstGeom>
          <a:noFill/>
          <a:ln w="38100">
            <a:solidFill>
              <a:srgbClr val="FF0000"/>
            </a:solidFill>
            <a:round/>
            <a:headEnd/>
            <a:tailEnd/>
          </a:ln>
        </p:spPr>
        <p:txBody>
          <a:bodyPr wrap="none" anchor="ctr"/>
          <a:lstStyle/>
          <a:p>
            <a:endParaRPr lang="en-US">
              <a:latin typeface="Times New Roman" pitchFamily="18" charset="0"/>
              <a:cs typeface="Times New Roman" pitchFamily="18" charset="0"/>
            </a:endParaRPr>
          </a:p>
        </p:txBody>
      </p:sp>
      <p:sp>
        <p:nvSpPr>
          <p:cNvPr id="4" name="Rectangle 3"/>
          <p:cNvSpPr/>
          <p:nvPr/>
        </p:nvSpPr>
        <p:spPr>
          <a:xfrm>
            <a:off x="5806757" y="4033909"/>
            <a:ext cx="2346643" cy="830997"/>
          </a:xfrm>
          <a:prstGeom prst="rect">
            <a:avLst/>
          </a:prstGeom>
        </p:spPr>
        <p:txBody>
          <a:bodyPr wrap="square">
            <a:spAutoFit/>
          </a:bodyPr>
          <a:lstStyle/>
          <a:p>
            <a:r>
              <a:rPr lang="en-US" sz="2400" i="1" dirty="0" err="1">
                <a:solidFill>
                  <a:srgbClr val="FF0000"/>
                </a:solidFill>
                <a:latin typeface="Times New Roman" pitchFamily="18" charset="0"/>
              </a:rPr>
              <a:t>Thể</a:t>
            </a:r>
            <a:r>
              <a:rPr lang="en-US" sz="2400" i="1" dirty="0">
                <a:solidFill>
                  <a:srgbClr val="FF0000"/>
                </a:solidFill>
                <a:latin typeface="Times New Roman" pitchFamily="18" charset="0"/>
              </a:rPr>
              <a:t> </a:t>
            </a:r>
            <a:r>
              <a:rPr lang="en-US" sz="2400" i="1" dirty="0" err="1">
                <a:solidFill>
                  <a:srgbClr val="FF0000"/>
                </a:solidFill>
                <a:latin typeface="Times New Roman" pitchFamily="18" charset="0"/>
              </a:rPr>
              <a:t>hiện</a:t>
            </a:r>
            <a:r>
              <a:rPr lang="en-US" sz="2400" i="1" dirty="0">
                <a:solidFill>
                  <a:srgbClr val="FF0000"/>
                </a:solidFill>
                <a:latin typeface="Times New Roman" pitchFamily="18" charset="0"/>
              </a:rPr>
              <a:t> </a:t>
            </a:r>
            <a:r>
              <a:rPr lang="en-US" sz="2400" i="1" dirty="0" err="1">
                <a:solidFill>
                  <a:srgbClr val="FF0000"/>
                </a:solidFill>
                <a:latin typeface="Times New Roman" pitchFamily="18" charset="0"/>
              </a:rPr>
              <a:t>cảm</a:t>
            </a:r>
            <a:r>
              <a:rPr lang="en-US" sz="2400" i="1" dirty="0">
                <a:solidFill>
                  <a:srgbClr val="FF0000"/>
                </a:solidFill>
                <a:latin typeface="Times New Roman" pitchFamily="18" charset="0"/>
              </a:rPr>
              <a:t> </a:t>
            </a:r>
            <a:r>
              <a:rPr lang="en-US" sz="2400" i="1" dirty="0" err="1">
                <a:solidFill>
                  <a:srgbClr val="FF0000"/>
                </a:solidFill>
                <a:latin typeface="Times New Roman" pitchFamily="18" charset="0"/>
              </a:rPr>
              <a:t>xúc</a:t>
            </a:r>
            <a:r>
              <a:rPr lang="en-US" sz="2400" i="1" dirty="0">
                <a:solidFill>
                  <a:srgbClr val="FF0000"/>
                </a:solidFill>
                <a:latin typeface="Times New Roman" pitchFamily="18" charset="0"/>
              </a:rPr>
              <a:t> </a:t>
            </a:r>
            <a:r>
              <a:rPr lang="en-US" sz="2400" i="1" dirty="0" err="1">
                <a:solidFill>
                  <a:srgbClr val="FF0000"/>
                </a:solidFill>
                <a:latin typeface="Times New Roman" pitchFamily="18" charset="0"/>
              </a:rPr>
              <a:t>thán</a:t>
            </a:r>
            <a:r>
              <a:rPr lang="en-US" sz="2400" i="1" dirty="0">
                <a:solidFill>
                  <a:srgbClr val="FF0000"/>
                </a:solidFill>
                <a:latin typeface="Times New Roman" pitchFamily="18" charset="0"/>
              </a:rPr>
              <a:t> </a:t>
            </a:r>
            <a:r>
              <a:rPr lang="en-US" sz="2400" i="1" dirty="0" err="1">
                <a:solidFill>
                  <a:srgbClr val="FF0000"/>
                </a:solidFill>
                <a:latin typeface="Times New Roman" pitchFamily="18" charset="0"/>
              </a:rPr>
              <a:t>phục</a:t>
            </a:r>
            <a:r>
              <a:rPr lang="en-US" sz="2400" i="1" dirty="0">
                <a:solidFill>
                  <a:srgbClr val="FF0000"/>
                </a:solidFill>
                <a:latin typeface="Times New Roman" pitchFamily="18" charset="0"/>
              </a:rPr>
              <a:t> </a:t>
            </a:r>
            <a:endParaRPr lang="en-US" sz="2400" dirty="0"/>
          </a:p>
        </p:txBody>
      </p:sp>
      <p:sp>
        <p:nvSpPr>
          <p:cNvPr id="16" name="Text Box 6"/>
          <p:cNvSpPr txBox="1">
            <a:spLocks noChangeArrowheads="1"/>
          </p:cNvSpPr>
          <p:nvPr/>
        </p:nvSpPr>
        <p:spPr bwMode="auto">
          <a:xfrm>
            <a:off x="8278376" y="4025633"/>
            <a:ext cx="2362200" cy="461665"/>
          </a:xfrm>
          <a:prstGeom prst="rect">
            <a:avLst/>
          </a:prstGeom>
          <a:noFill/>
          <a:ln w="9525">
            <a:noFill/>
            <a:miter lim="800000"/>
            <a:headEnd/>
            <a:tailEnd/>
          </a:ln>
        </p:spPr>
        <p:txBody>
          <a:bodyPr wrap="square">
            <a:spAutoFit/>
          </a:bodyPr>
          <a:lstStyle/>
          <a:p>
            <a:pPr algn="ctr">
              <a:spcBef>
                <a:spcPct val="50000"/>
              </a:spcBef>
            </a:pPr>
            <a:r>
              <a:rPr lang="en-US" sz="2400" dirty="0" err="1">
                <a:solidFill>
                  <a:srgbClr val="FF0000"/>
                </a:solidFill>
                <a:latin typeface="Times New Roman" pitchFamily="18" charset="0"/>
                <a:cs typeface="Times New Roman" pitchFamily="18" charset="0"/>
              </a:rPr>
              <a:t>Dấu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chấm</a:t>
            </a:r>
            <a:r>
              <a:rPr lang="en-US" sz="2400" dirty="0">
                <a:solidFill>
                  <a:srgbClr val="FF0000"/>
                </a:solidFill>
                <a:latin typeface="Times New Roman" pitchFamily="18" charset="0"/>
                <a:cs typeface="Times New Roman" pitchFamily="18" charset="0"/>
              </a:rPr>
              <a:t> than</a:t>
            </a:r>
            <a:endParaRPr lang="en-US"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2356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linds(horizontal)">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circle(in)">
                                      <p:cBhvr>
                                        <p:cTn id="17" dur="20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2470"/>
                                        </p:tgtEl>
                                        <p:attrNameLst>
                                          <p:attrName>style.visibility</p:attrName>
                                        </p:attrNameLst>
                                      </p:cBhvr>
                                      <p:to>
                                        <p:strVal val="visible"/>
                                      </p:to>
                                    </p:set>
                                    <p:animEffect transition="in" filter="wipe(down)">
                                      <p:cBhvr>
                                        <p:cTn id="22" dur="500"/>
                                        <p:tgtEl>
                                          <p:spTgt spid="6247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ox(i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ox(i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62471"/>
                                        </p:tgtEl>
                                        <p:attrNameLst>
                                          <p:attrName>style.visibility</p:attrName>
                                        </p:attrNameLst>
                                      </p:cBhvr>
                                      <p:to>
                                        <p:strVal val="visible"/>
                                      </p:to>
                                    </p:set>
                                    <p:animEffect transition="in" filter="box(in)">
                                      <p:cBhvr>
                                        <p:cTn id="47" dur="500"/>
                                        <p:tgtEl>
                                          <p:spTgt spid="6247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ox(i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arn(inVertical)">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ircle(in)">
                                      <p:cBhvr>
                                        <p:cTn id="6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2" grpId="0"/>
      <p:bldP spid="19" grpId="0"/>
      <p:bldP spid="7172" grpId="0"/>
      <p:bldP spid="62470" grpId="0"/>
      <p:bldP spid="11" grpId="0" animBg="1"/>
      <p:bldP spid="13" grpId="0"/>
      <p:bldP spid="18" grpId="0" animBg="1"/>
      <p:bldP spid="14" grpId="0" animBg="1"/>
      <p:bldP spid="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BFD88BC8-695F-4DBA-8418-60155985E664}"/>
              </a:ext>
            </a:extLst>
          </p:cNvPr>
          <p:cNvGrpSpPr/>
          <p:nvPr/>
        </p:nvGrpSpPr>
        <p:grpSpPr>
          <a:xfrm>
            <a:off x="773084" y="-1867"/>
            <a:ext cx="4225923" cy="2911588"/>
            <a:chOff x="-1226223" y="91698"/>
            <a:chExt cx="5349551" cy="3335518"/>
          </a:xfrm>
        </p:grpSpPr>
        <p:pic>
          <p:nvPicPr>
            <p:cNvPr id="3" name="Picture 2" descr="Icon&#10;&#10;Description automatically generated">
              <a:extLst>
                <a:ext uri="{FF2B5EF4-FFF2-40B4-BE49-F238E27FC236}">
                  <a16:creationId xmlns="" xmlns:a16="http://schemas.microsoft.com/office/drawing/2014/main" id="{4C26E458-1CF1-41E5-8F2D-7D047136F1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05" t="12901" r="18611" b="20699"/>
            <a:stretch/>
          </p:blipFill>
          <p:spPr>
            <a:xfrm>
              <a:off x="-1226223" y="91698"/>
              <a:ext cx="5349551" cy="3335518"/>
            </a:xfrm>
            <a:prstGeom prst="rect">
              <a:avLst/>
            </a:prstGeom>
          </p:spPr>
        </p:pic>
        <p:sp>
          <p:nvSpPr>
            <p:cNvPr id="8" name="Text Box 6">
              <a:extLst>
                <a:ext uri="{FF2B5EF4-FFF2-40B4-BE49-F238E27FC236}">
                  <a16:creationId xmlns="" xmlns:a16="http://schemas.microsoft.com/office/drawing/2014/main" id="{24DA38B8-5DF6-4A52-A7D4-5F8557F72B3B}"/>
                </a:ext>
              </a:extLst>
            </p:cNvPr>
            <p:cNvSpPr txBox="1">
              <a:spLocks noChangeArrowheads="1"/>
            </p:cNvSpPr>
            <p:nvPr/>
          </p:nvSpPr>
          <p:spPr bwMode="auto">
            <a:xfrm>
              <a:off x="-409002" y="2326856"/>
              <a:ext cx="4266812" cy="49244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en-US" sz="2600" b="1" dirty="0" smtClean="0">
                  <a:solidFill>
                    <a:srgbClr val="CC3300"/>
                  </a:solidFill>
                  <a:latin typeface="Times New Roman" panose="02020603050405020304" pitchFamily="18" charset="0"/>
                  <a:cs typeface="Times New Roman" panose="02020603050405020304" pitchFamily="18" charset="0"/>
                </a:rPr>
                <a:t>A! Mẹ về rồi !</a:t>
              </a:r>
              <a:endParaRPr lang="en-US" altLang="en-US" sz="2600" b="1"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 xmlns:a16="http://schemas.microsoft.com/office/drawing/2014/main" id="{13CB0429-46F2-49EA-97F4-62E885391426}"/>
              </a:ext>
            </a:extLst>
          </p:cNvPr>
          <p:cNvGrpSpPr/>
          <p:nvPr/>
        </p:nvGrpSpPr>
        <p:grpSpPr>
          <a:xfrm>
            <a:off x="5938659" y="-147354"/>
            <a:ext cx="3809643" cy="3057075"/>
            <a:chOff x="8364687" y="-286319"/>
            <a:chExt cx="5066406" cy="5420488"/>
          </a:xfrm>
        </p:grpSpPr>
        <p:pic>
          <p:nvPicPr>
            <p:cNvPr id="7" name="Picture 6" descr="A picture containing different, several&#10;&#10;Description automatically generated">
              <a:extLst>
                <a:ext uri="{FF2B5EF4-FFF2-40B4-BE49-F238E27FC236}">
                  <a16:creationId xmlns="" xmlns:a16="http://schemas.microsoft.com/office/drawing/2014/main" id="{3B624A5B-2FA2-4B65-894F-0B88F1621010}"/>
                </a:ext>
              </a:extLst>
            </p:cNvPr>
            <p:cNvPicPr>
              <a:picLocks noChangeAspect="1"/>
            </p:cNvPicPr>
            <p:nvPr/>
          </p:nvPicPr>
          <p:blipFill rotWithShape="1">
            <a:blip r:embed="rId3">
              <a:extLst>
                <a:ext uri="{28A0092B-C50C-407E-A947-70E740481C1C}">
                  <a14:useLocalDpi xmlns:a14="http://schemas.microsoft.com/office/drawing/2010/main" val="0"/>
                </a:ext>
              </a:extLst>
            </a:blip>
            <a:srcRect l="8592" t="66529" r="58125" b="5972"/>
            <a:stretch/>
          </p:blipFill>
          <p:spPr>
            <a:xfrm>
              <a:off x="8364687" y="-286319"/>
              <a:ext cx="5057193" cy="5420488"/>
            </a:xfrm>
            <a:prstGeom prst="rect">
              <a:avLst/>
            </a:prstGeom>
          </p:spPr>
        </p:pic>
        <p:sp>
          <p:nvSpPr>
            <p:cNvPr id="13" name="Text Box 9">
              <a:extLst>
                <a:ext uri="{FF2B5EF4-FFF2-40B4-BE49-F238E27FC236}">
                  <a16:creationId xmlns="" xmlns:a16="http://schemas.microsoft.com/office/drawing/2014/main" id="{B2827637-EA60-4F9D-ABF3-A8548140F134}"/>
                </a:ext>
              </a:extLst>
            </p:cNvPr>
            <p:cNvSpPr txBox="1">
              <a:spLocks noChangeArrowheads="1"/>
            </p:cNvSpPr>
            <p:nvPr/>
          </p:nvSpPr>
          <p:spPr bwMode="auto">
            <a:xfrm>
              <a:off x="8918591" y="3309513"/>
              <a:ext cx="4512502" cy="72589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en-US" sz="2600" b="1" dirty="0" smtClean="0">
                  <a:solidFill>
                    <a:srgbClr val="CC3300"/>
                  </a:solidFill>
                  <a:latin typeface="Times New Roman" panose="02020603050405020304" pitchFamily="18" charset="0"/>
                  <a:cs typeface="Times New Roman" panose="02020603050405020304" pitchFamily="18" charset="0"/>
                </a:rPr>
                <a:t>Ôi! Đau răng quá !</a:t>
              </a:r>
              <a:endParaRPr lang="en-US" altLang="en-US" sz="2600" b="1" dirty="0">
                <a:solidFill>
                  <a:srgbClr val="CC3300"/>
                </a:solidFill>
                <a:latin typeface="Times New Roman" panose="02020603050405020304" pitchFamily="18" charset="0"/>
                <a:cs typeface="Times New Roman" panose="02020603050405020304" pitchFamily="18" charset="0"/>
              </a:endParaRPr>
            </a:p>
          </p:txBody>
        </p:sp>
      </p:grpSp>
      <p:sp>
        <p:nvSpPr>
          <p:cNvPr id="71690" name="AutoShape 10">
            <a:extLst>
              <a:ext uri="{FF2B5EF4-FFF2-40B4-BE49-F238E27FC236}">
                <a16:creationId xmlns="" xmlns:a16="http://schemas.microsoft.com/office/drawing/2014/main" id="{48A1D0D6-19DD-487A-A68D-C80BAF942948}"/>
              </a:ext>
            </a:extLst>
          </p:cNvPr>
          <p:cNvSpPr>
            <a:spLocks noChangeArrowheads="1"/>
          </p:cNvSpPr>
          <p:nvPr/>
        </p:nvSpPr>
        <p:spPr bwMode="auto">
          <a:xfrm>
            <a:off x="220155" y="4397188"/>
            <a:ext cx="5975872" cy="2460812"/>
          </a:xfrm>
          <a:prstGeom prst="irregularSeal1">
            <a:avLst/>
          </a:prstGeom>
          <a:solidFill>
            <a:srgbClr val="F7E0A7"/>
          </a:solidFill>
          <a:ln w="9525">
            <a:noFill/>
            <a:miter lim="800000"/>
            <a:headEnd/>
            <a:tailEnd/>
          </a:ln>
          <a:effectLst>
            <a:glow rad="635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400" b="1" dirty="0" smtClean="0">
                <a:solidFill>
                  <a:schemeClr val="tx2"/>
                </a:solidFill>
                <a:latin typeface="Times New Roman" panose="02020603050405020304" pitchFamily="18" charset="0"/>
                <a:cs typeface="Times New Roman" panose="02020603050405020304" pitchFamily="18" charset="0"/>
              </a:rPr>
              <a:t>Thể hiện cảm xúc vui mừng khi mẹ đi chợ về</a:t>
            </a:r>
            <a:endParaRPr lang="en-US" altLang="en-US" sz="2400" b="1" dirty="0">
              <a:solidFill>
                <a:schemeClr val="tx2"/>
              </a:solidFill>
              <a:latin typeface="Times New Roman" panose="02020603050405020304" pitchFamily="18" charset="0"/>
              <a:cs typeface="Times New Roman" panose="02020603050405020304" pitchFamily="18" charset="0"/>
            </a:endParaRPr>
          </a:p>
        </p:txBody>
      </p:sp>
      <p:sp>
        <p:nvSpPr>
          <p:cNvPr id="71691" name="AutoShape 11">
            <a:extLst>
              <a:ext uri="{FF2B5EF4-FFF2-40B4-BE49-F238E27FC236}">
                <a16:creationId xmlns="" xmlns:a16="http://schemas.microsoft.com/office/drawing/2014/main" id="{8BD88BC8-8B93-4F0F-9116-CFCED06785EF}"/>
              </a:ext>
            </a:extLst>
          </p:cNvPr>
          <p:cNvSpPr>
            <a:spLocks noChangeArrowheads="1"/>
          </p:cNvSpPr>
          <p:nvPr/>
        </p:nvSpPr>
        <p:spPr bwMode="auto">
          <a:xfrm>
            <a:off x="6437872" y="4318033"/>
            <a:ext cx="4912558" cy="2299448"/>
          </a:xfrm>
          <a:prstGeom prst="irregularSeal1">
            <a:avLst/>
          </a:prstGeom>
          <a:solidFill>
            <a:srgbClr val="F7E0A7"/>
          </a:solidFill>
          <a:ln w="9525">
            <a:noFill/>
            <a:miter lim="800000"/>
            <a:headEnd/>
            <a:tailEnd/>
          </a:ln>
          <a:effectLst>
            <a:glow rad="63500">
              <a:schemeClr val="accent6">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2800" b="1" dirty="0" smtClean="0">
                <a:solidFill>
                  <a:schemeClr val="accent6">
                    <a:lumMod val="50000"/>
                  </a:schemeClr>
                </a:solidFill>
                <a:latin typeface="Times New Roman" panose="02020603050405020304" pitchFamily="18" charset="0"/>
                <a:cs typeface="Times New Roman" panose="02020603050405020304" pitchFamily="18" charset="0"/>
              </a:rPr>
              <a:t>Thể hiện cảm xúc đau đớn</a:t>
            </a:r>
            <a:endParaRPr lang="en-US" alt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3214" b="92500" l="9122" r="94595"/>
                    </a14:imgEffect>
                  </a14:imgLayer>
                </a14:imgProps>
              </a:ext>
            </a:extLst>
          </a:blip>
          <a:stretch>
            <a:fillRect/>
          </a:stretch>
        </p:blipFill>
        <p:spPr>
          <a:xfrm>
            <a:off x="773084" y="1927813"/>
            <a:ext cx="3934469" cy="3296207"/>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482697" y="2396091"/>
            <a:ext cx="2564230" cy="2520291"/>
          </a:xfrm>
          <a:prstGeom prst="rect">
            <a:avLst/>
          </a:prstGeom>
        </p:spPr>
      </p:pic>
      <p:pic>
        <p:nvPicPr>
          <p:cNvPr id="14" name="图片 23">
            <a:extLst>
              <a:ext uri="{FF2B5EF4-FFF2-40B4-BE49-F238E27FC236}">
                <a16:creationId xmlns="" xmlns:a16="http://schemas.microsoft.com/office/drawing/2014/main" id="{48AFE031-4983-4E9A-ACCC-F77C6E8515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389" t="59041" r="37342" b="26783"/>
          <a:stretch/>
        </p:blipFill>
        <p:spPr>
          <a:xfrm>
            <a:off x="9610403" y="15156"/>
            <a:ext cx="2392748" cy="1366028"/>
          </a:xfrm>
          <a:prstGeom prst="rect">
            <a:avLst/>
          </a:prstGeom>
        </p:spPr>
      </p:pic>
    </p:spTree>
    <p:extLst>
      <p:ext uri="{BB962C8B-B14F-4D97-AF65-F5344CB8AC3E}">
        <p14:creationId xmlns:p14="http://schemas.microsoft.com/office/powerpoint/2010/main" val="2629665962"/>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par>
                                <p:cTn id="8" presetID="6" presetClass="entr" presetSubtype="3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out)">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1690"/>
                                        </p:tgtEl>
                                        <p:attrNameLst>
                                          <p:attrName>style.visibility</p:attrName>
                                        </p:attrNameLst>
                                      </p:cBhvr>
                                      <p:to>
                                        <p:strVal val="visible"/>
                                      </p:to>
                                    </p:set>
                                    <p:anim calcmode="lin" valueType="num">
                                      <p:cBhvr>
                                        <p:cTn id="15" dur="1000" fill="hold"/>
                                        <p:tgtEl>
                                          <p:spTgt spid="71690"/>
                                        </p:tgtEl>
                                        <p:attrNameLst>
                                          <p:attrName>ppt_w</p:attrName>
                                        </p:attrNameLst>
                                      </p:cBhvr>
                                      <p:tavLst>
                                        <p:tav tm="0">
                                          <p:val>
                                            <p:fltVal val="0"/>
                                          </p:val>
                                        </p:tav>
                                        <p:tav tm="100000">
                                          <p:val>
                                            <p:strVal val="#ppt_w"/>
                                          </p:val>
                                        </p:tav>
                                      </p:tavLst>
                                    </p:anim>
                                    <p:anim calcmode="lin" valueType="num">
                                      <p:cBhvr>
                                        <p:cTn id="16" dur="1000" fill="hold"/>
                                        <p:tgtEl>
                                          <p:spTgt spid="71690"/>
                                        </p:tgtEl>
                                        <p:attrNameLst>
                                          <p:attrName>ppt_h</p:attrName>
                                        </p:attrNameLst>
                                      </p:cBhvr>
                                      <p:tavLst>
                                        <p:tav tm="0">
                                          <p:val>
                                            <p:fltVal val="0"/>
                                          </p:val>
                                        </p:tav>
                                        <p:tav tm="100000">
                                          <p:val>
                                            <p:strVal val="#ppt_h"/>
                                          </p:val>
                                        </p:tav>
                                      </p:tavLst>
                                    </p:anim>
                                    <p:animEffect transition="in" filter="fade">
                                      <p:cBhvr>
                                        <p:cTn id="17" dur="1000"/>
                                        <p:tgtEl>
                                          <p:spTgt spid="7169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1691"/>
                                        </p:tgtEl>
                                        <p:attrNameLst>
                                          <p:attrName>style.visibility</p:attrName>
                                        </p:attrNameLst>
                                      </p:cBhvr>
                                      <p:to>
                                        <p:strVal val="visible"/>
                                      </p:to>
                                    </p:set>
                                    <p:anim calcmode="lin" valueType="num">
                                      <p:cBhvr>
                                        <p:cTn id="20" dur="1000" fill="hold"/>
                                        <p:tgtEl>
                                          <p:spTgt spid="71691"/>
                                        </p:tgtEl>
                                        <p:attrNameLst>
                                          <p:attrName>ppt_w</p:attrName>
                                        </p:attrNameLst>
                                      </p:cBhvr>
                                      <p:tavLst>
                                        <p:tav tm="0">
                                          <p:val>
                                            <p:fltVal val="0"/>
                                          </p:val>
                                        </p:tav>
                                        <p:tav tm="100000">
                                          <p:val>
                                            <p:strVal val="#ppt_w"/>
                                          </p:val>
                                        </p:tav>
                                      </p:tavLst>
                                    </p:anim>
                                    <p:anim calcmode="lin" valueType="num">
                                      <p:cBhvr>
                                        <p:cTn id="21" dur="1000" fill="hold"/>
                                        <p:tgtEl>
                                          <p:spTgt spid="71691"/>
                                        </p:tgtEl>
                                        <p:attrNameLst>
                                          <p:attrName>ppt_h</p:attrName>
                                        </p:attrNameLst>
                                      </p:cBhvr>
                                      <p:tavLst>
                                        <p:tav tm="0">
                                          <p:val>
                                            <p:fltVal val="0"/>
                                          </p:val>
                                        </p:tav>
                                        <p:tav tm="100000">
                                          <p:val>
                                            <p:strVal val="#ppt_h"/>
                                          </p:val>
                                        </p:tav>
                                      </p:tavLst>
                                    </p:anim>
                                    <p:animEffect transition="in" filter="fade">
                                      <p:cBhvr>
                                        <p:cTn id="22" dur="1000"/>
                                        <p:tgtEl>
                                          <p:spTgt spid="71691"/>
                                        </p:tgtEl>
                                      </p:cBhvr>
                                    </p:animEffect>
                                  </p:childTnLst>
                                </p:cTn>
                              </p:par>
                            </p:childTnLst>
                          </p:cTn>
                        </p:par>
                        <p:par>
                          <p:cTn id="23" fill="hold">
                            <p:stCondLst>
                              <p:cond delay="1000"/>
                            </p:stCondLst>
                            <p:childTnLst>
                              <p:par>
                                <p:cTn id="24" presetID="27" presetClass="emph" presetSubtype="0" fill="remove" grpId="1" nodeType="afterEffect">
                                  <p:stCondLst>
                                    <p:cond delay="0"/>
                                  </p:stCondLst>
                                  <p:childTnLst>
                                    <p:animClr clrSpc="rgb" dir="cw">
                                      <p:cBhvr override="childStyle">
                                        <p:cTn id="25" dur="1000" autoRev="1" fill="remove"/>
                                        <p:tgtEl>
                                          <p:spTgt spid="71690"/>
                                        </p:tgtEl>
                                        <p:attrNameLst>
                                          <p:attrName>style.color</p:attrName>
                                        </p:attrNameLst>
                                      </p:cBhvr>
                                      <p:to>
                                        <a:schemeClr val="bg1"/>
                                      </p:to>
                                    </p:animClr>
                                    <p:animClr clrSpc="rgb" dir="cw">
                                      <p:cBhvr>
                                        <p:cTn id="26" dur="1000" autoRev="1" fill="remove"/>
                                        <p:tgtEl>
                                          <p:spTgt spid="71690"/>
                                        </p:tgtEl>
                                        <p:attrNameLst>
                                          <p:attrName>fillcolor</p:attrName>
                                        </p:attrNameLst>
                                      </p:cBhvr>
                                      <p:to>
                                        <a:schemeClr val="bg1"/>
                                      </p:to>
                                    </p:animClr>
                                    <p:set>
                                      <p:cBhvr>
                                        <p:cTn id="27" dur="1000" autoRev="1" fill="remove"/>
                                        <p:tgtEl>
                                          <p:spTgt spid="71690"/>
                                        </p:tgtEl>
                                        <p:attrNameLst>
                                          <p:attrName>fill.type</p:attrName>
                                        </p:attrNameLst>
                                      </p:cBhvr>
                                      <p:to>
                                        <p:strVal val="solid"/>
                                      </p:to>
                                    </p:set>
                                    <p:set>
                                      <p:cBhvr>
                                        <p:cTn id="28" dur="1000" autoRev="1" fill="remove"/>
                                        <p:tgtEl>
                                          <p:spTgt spid="71690"/>
                                        </p:tgtEl>
                                        <p:attrNameLst>
                                          <p:attrName>fill.on</p:attrName>
                                        </p:attrNameLst>
                                      </p:cBhvr>
                                      <p:to>
                                        <p:strVal val="true"/>
                                      </p:to>
                                    </p:set>
                                  </p:childTnLst>
                                </p:cTn>
                              </p:par>
                              <p:par>
                                <p:cTn id="29" presetID="27" presetClass="emph" presetSubtype="0" fill="remove" grpId="1" nodeType="withEffect">
                                  <p:stCondLst>
                                    <p:cond delay="0"/>
                                  </p:stCondLst>
                                  <p:childTnLst>
                                    <p:animClr clrSpc="rgb" dir="cw">
                                      <p:cBhvr override="childStyle">
                                        <p:cTn id="30" dur="1125" autoRev="1" fill="remove"/>
                                        <p:tgtEl>
                                          <p:spTgt spid="71691"/>
                                        </p:tgtEl>
                                        <p:attrNameLst>
                                          <p:attrName>style.color</p:attrName>
                                        </p:attrNameLst>
                                      </p:cBhvr>
                                      <p:to>
                                        <a:schemeClr val="bg1"/>
                                      </p:to>
                                    </p:animClr>
                                    <p:animClr clrSpc="rgb" dir="cw">
                                      <p:cBhvr>
                                        <p:cTn id="31" dur="1125" autoRev="1" fill="remove"/>
                                        <p:tgtEl>
                                          <p:spTgt spid="71691"/>
                                        </p:tgtEl>
                                        <p:attrNameLst>
                                          <p:attrName>fillcolor</p:attrName>
                                        </p:attrNameLst>
                                      </p:cBhvr>
                                      <p:to>
                                        <a:schemeClr val="bg1"/>
                                      </p:to>
                                    </p:animClr>
                                    <p:set>
                                      <p:cBhvr>
                                        <p:cTn id="32" dur="1125" autoRev="1" fill="remove"/>
                                        <p:tgtEl>
                                          <p:spTgt spid="71691"/>
                                        </p:tgtEl>
                                        <p:attrNameLst>
                                          <p:attrName>fill.type</p:attrName>
                                        </p:attrNameLst>
                                      </p:cBhvr>
                                      <p:to>
                                        <p:strVal val="solid"/>
                                      </p:to>
                                    </p:set>
                                    <p:set>
                                      <p:cBhvr>
                                        <p:cTn id="33" dur="1125" autoRev="1" fill="remove"/>
                                        <p:tgtEl>
                                          <p:spTgt spid="71691"/>
                                        </p:tgtEl>
                                        <p:attrNameLst>
                                          <p:attrName>fill.on</p:attrName>
                                        </p:attrNameLst>
                                      </p:cBhvr>
                                      <p:to>
                                        <p:strVal val="true"/>
                                      </p:to>
                                    </p:set>
                                  </p:childTnLst>
                                </p:cTn>
                              </p:par>
                              <p:par>
                                <p:cTn id="34" presetID="53" presetClass="entr" presetSubtype="16" fill="hold" nodeType="withEffect">
                                  <p:stCondLst>
                                    <p:cond delay="1000"/>
                                  </p:stCondLst>
                                  <p:childTnLst>
                                    <p:set>
                                      <p:cBhvr>
                                        <p:cTn id="35" dur="1" fill="hold">
                                          <p:stCondLst>
                                            <p:cond delay="0"/>
                                          </p:stCondLst>
                                        </p:cTn>
                                        <p:tgtEl>
                                          <p:spTgt spid="14"/>
                                        </p:tgtEl>
                                        <p:attrNameLst>
                                          <p:attrName>style.visibility</p:attrName>
                                        </p:attrNameLst>
                                      </p:cBhvr>
                                      <p:to>
                                        <p:strVal val="visible"/>
                                      </p:to>
                                    </p:set>
                                    <p:anim calcmode="lin" valueType="num">
                                      <p:cBhvr>
                                        <p:cTn id="36" dur="1000" fill="hold"/>
                                        <p:tgtEl>
                                          <p:spTgt spid="14"/>
                                        </p:tgtEl>
                                        <p:attrNameLst>
                                          <p:attrName>ppt_w</p:attrName>
                                        </p:attrNameLst>
                                      </p:cBhvr>
                                      <p:tavLst>
                                        <p:tav tm="0">
                                          <p:val>
                                            <p:fltVal val="0"/>
                                          </p:val>
                                        </p:tav>
                                        <p:tav tm="100000">
                                          <p:val>
                                            <p:strVal val="#ppt_w"/>
                                          </p:val>
                                        </p:tav>
                                      </p:tavLst>
                                    </p:anim>
                                    <p:anim calcmode="lin" valueType="num">
                                      <p:cBhvr>
                                        <p:cTn id="37" dur="1000" fill="hold"/>
                                        <p:tgtEl>
                                          <p:spTgt spid="14"/>
                                        </p:tgtEl>
                                        <p:attrNameLst>
                                          <p:attrName>ppt_h</p:attrName>
                                        </p:attrNameLst>
                                      </p:cBhvr>
                                      <p:tavLst>
                                        <p:tav tm="0">
                                          <p:val>
                                            <p:fltVal val="0"/>
                                          </p:val>
                                        </p:tav>
                                        <p:tav tm="100000">
                                          <p:val>
                                            <p:strVal val="#ppt_h"/>
                                          </p:val>
                                        </p:tav>
                                      </p:tavLst>
                                    </p:anim>
                                    <p:animEffect transition="in" filter="fade">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p:bldP spid="71690" grpId="1" animBg="1"/>
      <p:bldP spid="71691" grpId="0" animBg="1"/>
      <p:bldP spid="7169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30256" y="11271"/>
            <a:ext cx="12192000" cy="6858000"/>
          </a:xfrm>
          <a:prstGeom prst="rect">
            <a:avLst/>
          </a:prstGeom>
        </p:spPr>
      </p:pic>
      <p:sp>
        <p:nvSpPr>
          <p:cNvPr id="2" name="Rectangle 1"/>
          <p:cNvSpPr/>
          <p:nvPr/>
        </p:nvSpPr>
        <p:spPr>
          <a:xfrm>
            <a:off x="195888" y="353269"/>
            <a:ext cx="9149817" cy="2800767"/>
          </a:xfrm>
          <a:prstGeom prst="rect">
            <a:avLst/>
          </a:prstGeom>
        </p:spPr>
        <p:txBody>
          <a:bodyPr wrap="square">
            <a:spAutoFit/>
          </a:bodyPr>
          <a:lstStyle/>
          <a:p>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 Con mèo này mới đẹp làm sao!</a:t>
            </a:r>
          </a:p>
          <a:p>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Con mèo này khôn thật !</a:t>
            </a:r>
          </a:p>
          <a:p>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-Ôi ! Đau răng quá!</a:t>
            </a:r>
          </a:p>
          <a:p>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Mẹ về rồi!</a:t>
            </a:r>
          </a:p>
          <a:p>
            <a:endParaRPr lang="en-US" sz="4800" b="1" dirty="0">
              <a:ln w="9525">
                <a:solidFill>
                  <a:schemeClr val="bg1"/>
                </a:solidFill>
                <a:prstDash val="solid"/>
              </a:ln>
              <a:effectLst>
                <a:outerShdw blurRad="12700" dist="38100" dir="2700000" algn="tl" rotWithShape="0">
                  <a:schemeClr val="bg1">
                    <a:lumMod val="50000"/>
                  </a:schemeClr>
                </a:outerShdw>
              </a:effectLst>
              <a:latin typeface="UVN Banh Mi" pitchFamily="2" charset="0"/>
              <a:cs typeface="Times New Roman" pitchFamily="18" charset="0"/>
            </a:endParaRPr>
          </a:p>
        </p:txBody>
      </p:sp>
      <p:sp>
        <p:nvSpPr>
          <p:cNvPr id="4" name="Cloud Callout 3"/>
          <p:cNvSpPr/>
          <p:nvPr/>
        </p:nvSpPr>
        <p:spPr>
          <a:xfrm>
            <a:off x="6439328" y="91082"/>
            <a:ext cx="5858436" cy="2278700"/>
          </a:xfrm>
          <a:prstGeom prst="cloudCallout">
            <a:avLst>
              <a:gd name="adj1" fmla="val -71022"/>
              <a:gd name="adj2" fmla="val 18813"/>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p:cNvSpPr txBox="1"/>
          <p:nvPr/>
        </p:nvSpPr>
        <p:spPr>
          <a:xfrm>
            <a:off x="7233651" y="676715"/>
            <a:ext cx="5329646" cy="523220"/>
          </a:xfrm>
          <a:prstGeom prst="rect">
            <a:avLst/>
          </a:prstGeom>
          <a:noFill/>
        </p:spPr>
        <p:txBody>
          <a:bodyPr wrap="square" rtlCol="0">
            <a:spAutoFit/>
          </a:bodyPr>
          <a:lstStyle/>
          <a:p>
            <a:r>
              <a:rPr lang="en-US" sz="2800" i="1" dirty="0" smtClean="0">
                <a:latin typeface="Times New Roman" panose="02020603050405020304" pitchFamily="18" charset="0"/>
                <a:cs typeface="Times New Roman" panose="02020603050405020304" pitchFamily="18" charset="0"/>
              </a:rPr>
              <a:t>Cuối các câu này có dấu gì ?</a:t>
            </a:r>
            <a:endParaRPr lang="en-US" sz="2800" i="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445077" y="1793993"/>
            <a:ext cx="510988"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260530" y="1305752"/>
            <a:ext cx="510988"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742331" y="816440"/>
            <a:ext cx="510988"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142262" y="343040"/>
            <a:ext cx="510988"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7212421" y="674810"/>
            <a:ext cx="5068971" cy="954107"/>
          </a:xfrm>
          <a:prstGeom prst="rect">
            <a:avLst/>
          </a:prstGeom>
          <a:noFill/>
        </p:spPr>
        <p:txBody>
          <a:bodyPr wrap="square" rtlCol="0">
            <a:spAutoFit/>
          </a:bodyPr>
          <a:lstStyle/>
          <a:p>
            <a:r>
              <a:rPr lang="en-US" sz="2800" i="1" dirty="0" smtClean="0">
                <a:latin typeface="Times New Roman" panose="02020603050405020304" pitchFamily="18" charset="0"/>
                <a:cs typeface="Times New Roman" panose="02020603050405020304" pitchFamily="18" charset="0"/>
              </a:rPr>
              <a:t>Trong các câu trên , có các từ ngữ thể hiện cảm xúc nào?</a:t>
            </a:r>
            <a:endParaRPr lang="en-US" sz="2800" i="1" dirty="0">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259591" y="1311560"/>
            <a:ext cx="793377" cy="853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5083352" y="838900"/>
            <a:ext cx="793377" cy="853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3972461" y="1329441"/>
            <a:ext cx="793377" cy="853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a:off x="368186" y="834804"/>
            <a:ext cx="793377" cy="853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a:off x="2709964" y="1828282"/>
            <a:ext cx="793377" cy="853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a:off x="337057" y="1819752"/>
            <a:ext cx="793377" cy="853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251440" y="2283853"/>
            <a:ext cx="793377" cy="853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
        <p:nvSpPr>
          <p:cNvPr id="25" name="Right Brace 24"/>
          <p:cNvSpPr/>
          <p:nvPr/>
        </p:nvSpPr>
        <p:spPr>
          <a:xfrm rot="5400000">
            <a:off x="1120440" y="1408408"/>
            <a:ext cx="696958" cy="24820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259591" y="2906730"/>
            <a:ext cx="2249713" cy="646331"/>
          </a:xfrm>
          <a:prstGeom prst="rect">
            <a:avLst/>
          </a:prstGeom>
          <a:no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Câu cảm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 xmlns:a16="http://schemas.microsoft.com/office/drawing/2014/main" id="{4BD87FBE-81E2-4FBD-9312-A843FC932841}"/>
              </a:ext>
            </a:extLst>
          </p:cNvPr>
          <p:cNvSpPr txBox="1"/>
          <p:nvPr/>
        </p:nvSpPr>
        <p:spPr>
          <a:xfrm>
            <a:off x="54167" y="3551582"/>
            <a:ext cx="4314982"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Câu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cảm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dùng</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để</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làm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gì</a:t>
            </a:r>
            <a:r>
              <a:rPr lang="en-US" sz="2800" i="1" dirty="0">
                <a:solidFill>
                  <a:srgbClr val="FF0000"/>
                </a:solidFill>
                <a:latin typeface="Times New Roman" pitchFamily="18" charset="0"/>
                <a:cs typeface="Times New Roman" pitchFamily="18" charset="0"/>
              </a:rPr>
              <a:t>?</a:t>
            </a:r>
          </a:p>
        </p:txBody>
      </p:sp>
      <p:sp>
        <p:nvSpPr>
          <p:cNvPr id="35" name="TextBox 34">
            <a:extLst>
              <a:ext uri="{FF2B5EF4-FFF2-40B4-BE49-F238E27FC236}">
                <a16:creationId xmlns="" xmlns:a16="http://schemas.microsoft.com/office/drawing/2014/main" id="{BBD125F7-B490-472E-9A1A-68D2D0879BCD}"/>
              </a:ext>
            </a:extLst>
          </p:cNvPr>
          <p:cNvSpPr txBox="1"/>
          <p:nvPr/>
        </p:nvSpPr>
        <p:spPr>
          <a:xfrm>
            <a:off x="4369149" y="2583707"/>
            <a:ext cx="7760477" cy="138499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buFontTx/>
              <a:buChar char="-"/>
            </a:pPr>
            <a:r>
              <a:rPr lang="en-US" sz="2000"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lộ</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xúc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vui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mừng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phục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xót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nói</a:t>
            </a:r>
            <a:r>
              <a:rPr lang="en-US" sz="2800" b="1" dirty="0">
                <a:latin typeface="Times New Roman" pitchFamily="18" charset="0"/>
                <a:cs typeface="Times New Roman" pitchFamily="18" charset="0"/>
              </a:rPr>
              <a:t>.</a:t>
            </a:r>
            <a:endParaRPr lang="en-US" sz="2000" b="1" dirty="0">
              <a:latin typeface="Times New Roman" pitchFamily="18" charset="0"/>
              <a:cs typeface="Times New Roman" pitchFamily="18" charset="0"/>
            </a:endParaRPr>
          </a:p>
        </p:txBody>
      </p:sp>
      <p:sp>
        <p:nvSpPr>
          <p:cNvPr id="36" name="TextBox 35">
            <a:extLst>
              <a:ext uri="{FF2B5EF4-FFF2-40B4-BE49-F238E27FC236}">
                <a16:creationId xmlns="" xmlns:a16="http://schemas.microsoft.com/office/drawing/2014/main" id="{EE1A6B1D-A177-4E76-A41B-63644845A5C6}"/>
              </a:ext>
            </a:extLst>
          </p:cNvPr>
          <p:cNvSpPr txBox="1"/>
          <p:nvPr/>
        </p:nvSpPr>
        <p:spPr>
          <a:xfrm>
            <a:off x="53768" y="4383645"/>
            <a:ext cx="4021324" cy="1384995"/>
          </a:xfrm>
          <a:prstGeom prst="rect">
            <a:avLst/>
          </a:prstGeom>
          <a:noFill/>
        </p:spPr>
        <p:txBody>
          <a:bodyPr wrap="square" rtlCol="0">
            <a:spAutoFit/>
          </a:bodyPr>
          <a:lstStyle/>
          <a:p>
            <a:pPr algn="just">
              <a:buFontTx/>
              <a:buChar char="-"/>
            </a:pPr>
            <a:r>
              <a:rPr lang="en-US" sz="2800"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Trong</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câu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cảm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thường</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có</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những</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từ</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ngữ</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nào</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thể</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hiện</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rõ</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cảm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xúc</a:t>
            </a:r>
            <a:r>
              <a:rPr lang="en-US" sz="2800" i="1" dirty="0">
                <a:solidFill>
                  <a:srgbClr val="FF0000"/>
                </a:solidFill>
                <a:latin typeface="Times New Roman" pitchFamily="18" charset="0"/>
                <a:cs typeface="Times New Roman" pitchFamily="18" charset="0"/>
              </a:rPr>
              <a:t>?</a:t>
            </a:r>
          </a:p>
        </p:txBody>
      </p:sp>
      <p:sp>
        <p:nvSpPr>
          <p:cNvPr id="37" name="Rectangle 36">
            <a:extLst>
              <a:ext uri="{FF2B5EF4-FFF2-40B4-BE49-F238E27FC236}">
                <a16:creationId xmlns="" xmlns:a16="http://schemas.microsoft.com/office/drawing/2014/main" id="{721A1CF6-D0F3-4F56-B4E0-50BBDDA4843A}"/>
              </a:ext>
            </a:extLst>
          </p:cNvPr>
          <p:cNvSpPr/>
          <p:nvPr/>
        </p:nvSpPr>
        <p:spPr>
          <a:xfrm>
            <a:off x="4369149" y="4613472"/>
            <a:ext cx="6518812" cy="584775"/>
          </a:xfrm>
          <a:prstGeom prst="rect">
            <a:avLst/>
          </a:prstGeom>
          <a:ln w="28575">
            <a:noFill/>
          </a:ln>
        </p:spPr>
        <p:style>
          <a:lnRef idx="2">
            <a:schemeClr val="accent2"/>
          </a:lnRef>
          <a:fillRef idx="1">
            <a:schemeClr val="lt1"/>
          </a:fillRef>
          <a:effectRef idx="0">
            <a:schemeClr val="accent2"/>
          </a:effectRef>
          <a:fontRef idx="minor">
            <a:schemeClr val="dk1"/>
          </a:fontRef>
        </p:style>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3200" b="1" dirty="0" err="1" smtClean="0">
                <a:latin typeface="Times New Roman" pitchFamily="18" charset="0"/>
                <a:cs typeface="Times New Roman" pitchFamily="18" charset="0"/>
              </a:rPr>
              <a:t>ôi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lắm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thật</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38" name="TextBox 37">
            <a:extLst>
              <a:ext uri="{FF2B5EF4-FFF2-40B4-BE49-F238E27FC236}">
                <a16:creationId xmlns="" xmlns:a16="http://schemas.microsoft.com/office/drawing/2014/main" id="{4D5F5E83-1397-4816-AEB6-4B72320F83D0}"/>
              </a:ext>
            </a:extLst>
          </p:cNvPr>
          <p:cNvSpPr txBox="1"/>
          <p:nvPr/>
        </p:nvSpPr>
        <p:spPr>
          <a:xfrm>
            <a:off x="53768" y="5872607"/>
            <a:ext cx="4053139" cy="954107"/>
          </a:xfrm>
          <a:prstGeom prst="rect">
            <a:avLst/>
          </a:prstGeom>
          <a:noFill/>
        </p:spPr>
        <p:txBody>
          <a:bodyPr wrap="square">
            <a:spAutoFit/>
          </a:bodyPr>
          <a:lstStyle/>
          <a:p>
            <a:pPr algn="just"/>
            <a:r>
              <a:rPr lang="en-US" sz="2800" dirty="0">
                <a:solidFill>
                  <a:srgbClr val="FF0000"/>
                </a:solidFill>
                <a:latin typeface="Times New Roman" pitchFamily="18" charset="0"/>
                <a:cs typeface="Times New Roman" pitchFamily="18" charset="0"/>
              </a:rPr>
              <a:t>-  </a:t>
            </a:r>
            <a:r>
              <a:rPr lang="en-US" sz="2800" i="1" dirty="0">
                <a:solidFill>
                  <a:srgbClr val="FF0000"/>
                </a:solidFill>
                <a:latin typeface="Times New Roman" pitchFamily="18" charset="0"/>
                <a:cs typeface="Times New Roman" pitchFamily="18" charset="0"/>
              </a:rPr>
              <a:t>Khi </a:t>
            </a:r>
            <a:r>
              <a:rPr lang="en-US" sz="2800" i="1" dirty="0" err="1">
                <a:solidFill>
                  <a:srgbClr val="FF0000"/>
                </a:solidFill>
                <a:latin typeface="Times New Roman" pitchFamily="18" charset="0"/>
                <a:cs typeface="Times New Roman" pitchFamily="18" charset="0"/>
              </a:rPr>
              <a:t>viết</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cuối</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câu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cảm</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thường</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có</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dấu</a:t>
            </a:r>
            <a:r>
              <a:rPr lang="en-US" sz="2800" i="1" dirty="0">
                <a:solidFill>
                  <a:srgbClr val="FF0000"/>
                </a:solidFill>
                <a:latin typeface="Times New Roman" pitchFamily="18" charset="0"/>
                <a:cs typeface="Times New Roman" pitchFamily="18" charset="0"/>
              </a:rPr>
              <a:t> </a:t>
            </a:r>
            <a:r>
              <a:rPr lang="en-US" sz="2800" i="1" dirty="0" err="1">
                <a:solidFill>
                  <a:srgbClr val="FF0000"/>
                </a:solidFill>
                <a:latin typeface="Times New Roman" pitchFamily="18" charset="0"/>
                <a:cs typeface="Times New Roman" pitchFamily="18" charset="0"/>
              </a:rPr>
              <a:t>gì</a:t>
            </a:r>
            <a:r>
              <a:rPr lang="en-US" sz="2800" i="1" dirty="0">
                <a:solidFill>
                  <a:srgbClr val="FF0000"/>
                </a:solidFill>
                <a:latin typeface="Times New Roman" pitchFamily="18" charset="0"/>
                <a:cs typeface="Times New Roman" pitchFamily="18" charset="0"/>
              </a:rPr>
              <a:t>?</a:t>
            </a:r>
          </a:p>
        </p:txBody>
      </p:sp>
      <p:sp>
        <p:nvSpPr>
          <p:cNvPr id="41" name="TextBox 40">
            <a:extLst>
              <a:ext uri="{FF2B5EF4-FFF2-40B4-BE49-F238E27FC236}">
                <a16:creationId xmlns="" xmlns:a16="http://schemas.microsoft.com/office/drawing/2014/main" id="{C0578175-1F4B-4C79-A167-72B576AADB32}"/>
              </a:ext>
            </a:extLst>
          </p:cNvPr>
          <p:cNvSpPr txBox="1"/>
          <p:nvPr/>
        </p:nvSpPr>
        <p:spPr>
          <a:xfrm>
            <a:off x="4369149" y="5937530"/>
            <a:ext cx="4403373" cy="523220"/>
          </a:xfrm>
          <a:prstGeom prst="rect">
            <a:avLst/>
          </a:prstGeom>
          <a:ln w="28575">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b="1" dirty="0" err="1" smtClean="0">
                <a:latin typeface="Times New Roman" pitchFamily="18" charset="0"/>
                <a:cs typeface="Times New Roman" pitchFamily="18" charset="0"/>
              </a:rPr>
              <a:t>Dấu</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chấm</a:t>
            </a: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than</a:t>
            </a:r>
            <a:r>
              <a:rPr lang="en-US" sz="2800" b="1" dirty="0" smtClean="0">
                <a:solidFill>
                  <a:schemeClr val="folHlink"/>
                </a:solidFill>
                <a:latin typeface="Times New Roman" pitchFamily="18" charset="0"/>
                <a:cs typeface="Times New Roman" pitchFamily="18" charset="0"/>
              </a:rPr>
              <a:t> </a:t>
            </a:r>
            <a:endParaRPr lang="en-US" sz="2800" b="1" dirty="0">
              <a:solidFill>
                <a:schemeClr val="folHlink"/>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677702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xit" presetSubtype="32" fill="hold" grpId="1" nodeType="clickEffect">
                                  <p:stCondLst>
                                    <p:cond delay="0"/>
                                  </p:stCondLst>
                                  <p:childTnLst>
                                    <p:animEffect transition="out" filter="circle(out)">
                                      <p:cBhvr>
                                        <p:cTn id="45" dur="2000"/>
                                        <p:tgtEl>
                                          <p:spTgt spid="6"/>
                                        </p:tgtEl>
                                      </p:cBhvr>
                                    </p:animEffect>
                                    <p:set>
                                      <p:cBhvr>
                                        <p:cTn id="46" dur="1" fill="hold">
                                          <p:stCondLst>
                                            <p:cond delay="1999"/>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circle(in)">
                                      <p:cBhvr>
                                        <p:cTn id="51" dur="20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ppt_x"/>
                                          </p:val>
                                        </p:tav>
                                        <p:tav tm="100000">
                                          <p:val>
                                            <p:strVal val="#ppt_x"/>
                                          </p:val>
                                        </p:tav>
                                      </p:tavLst>
                                    </p:anim>
                                    <p:anim calcmode="lin" valueType="num">
                                      <p:cBhvr additive="base">
                                        <p:cTn id="7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ppt_x"/>
                                          </p:val>
                                        </p:tav>
                                        <p:tav tm="100000">
                                          <p:val>
                                            <p:strVal val="#ppt_x"/>
                                          </p:val>
                                        </p:tav>
                                      </p:tavLst>
                                    </p:anim>
                                    <p:anim calcmode="lin" valueType="num">
                                      <p:cBhvr additive="base">
                                        <p:cTn id="8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additive="base">
                                        <p:cTn id="88" dur="500" fill="hold"/>
                                        <p:tgtEl>
                                          <p:spTgt spid="18"/>
                                        </p:tgtEl>
                                        <p:attrNameLst>
                                          <p:attrName>ppt_x</p:attrName>
                                        </p:attrNameLst>
                                      </p:cBhvr>
                                      <p:tavLst>
                                        <p:tav tm="0">
                                          <p:val>
                                            <p:strVal val="#ppt_x"/>
                                          </p:val>
                                        </p:tav>
                                        <p:tav tm="100000">
                                          <p:val>
                                            <p:strVal val="#ppt_x"/>
                                          </p:val>
                                        </p:tav>
                                      </p:tavLst>
                                    </p:anim>
                                    <p:anim calcmode="lin" valueType="num">
                                      <p:cBhvr additive="base">
                                        <p:cTn id="8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 calcmode="lin" valueType="num">
                                      <p:cBhvr additive="base">
                                        <p:cTn id="94" dur="500" fill="hold"/>
                                        <p:tgtEl>
                                          <p:spTgt spid="23"/>
                                        </p:tgtEl>
                                        <p:attrNameLst>
                                          <p:attrName>ppt_x</p:attrName>
                                        </p:attrNameLst>
                                      </p:cBhvr>
                                      <p:tavLst>
                                        <p:tav tm="0">
                                          <p:val>
                                            <p:strVal val="#ppt_x"/>
                                          </p:val>
                                        </p:tav>
                                        <p:tav tm="100000">
                                          <p:val>
                                            <p:strVal val="#ppt_x"/>
                                          </p:val>
                                        </p:tav>
                                      </p:tavLst>
                                    </p:anim>
                                    <p:anim calcmode="lin" valueType="num">
                                      <p:cBhvr additive="base">
                                        <p:cTn id="9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5"/>
                                        </p:tgtEl>
                                        <p:attrNameLst>
                                          <p:attrName>style.visibility</p:attrName>
                                        </p:attrNameLst>
                                      </p:cBhvr>
                                      <p:to>
                                        <p:strVal val="visible"/>
                                      </p:to>
                                    </p:set>
                                    <p:anim calcmode="lin" valueType="num">
                                      <p:cBhvr additive="base">
                                        <p:cTn id="100" dur="500" fill="hold"/>
                                        <p:tgtEl>
                                          <p:spTgt spid="25"/>
                                        </p:tgtEl>
                                        <p:attrNameLst>
                                          <p:attrName>ppt_x</p:attrName>
                                        </p:attrNameLst>
                                      </p:cBhvr>
                                      <p:tavLst>
                                        <p:tav tm="0">
                                          <p:val>
                                            <p:strVal val="#ppt_x"/>
                                          </p:val>
                                        </p:tav>
                                        <p:tav tm="100000">
                                          <p:val>
                                            <p:strVal val="#ppt_x"/>
                                          </p:val>
                                        </p:tav>
                                      </p:tavLst>
                                    </p:anim>
                                    <p:anim calcmode="lin" valueType="num">
                                      <p:cBhvr additive="base">
                                        <p:cTn id="10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34">
                                            <p:txEl>
                                              <p:pRg st="0" end="0"/>
                                            </p:txEl>
                                          </p:spTgt>
                                        </p:tgtEl>
                                        <p:attrNameLst>
                                          <p:attrName>style.visibility</p:attrName>
                                        </p:attrNameLst>
                                      </p:cBhvr>
                                      <p:to>
                                        <p:strVal val="visible"/>
                                      </p:to>
                                    </p:set>
                                    <p:anim calcmode="lin" valueType="num">
                                      <p:cBhvr additive="base">
                                        <p:cTn id="112"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6" presetClass="entr" presetSubtype="16" fill="hold" nodeType="clickEffect">
                                  <p:stCondLst>
                                    <p:cond delay="0"/>
                                  </p:stCondLst>
                                  <p:childTnLst>
                                    <p:set>
                                      <p:cBhvr>
                                        <p:cTn id="117" dur="1" fill="hold">
                                          <p:stCondLst>
                                            <p:cond delay="0"/>
                                          </p:stCondLst>
                                        </p:cTn>
                                        <p:tgtEl>
                                          <p:spTgt spid="35">
                                            <p:txEl>
                                              <p:pRg st="0" end="0"/>
                                            </p:txEl>
                                          </p:spTgt>
                                        </p:tgtEl>
                                        <p:attrNameLst>
                                          <p:attrName>style.visibility</p:attrName>
                                        </p:attrNameLst>
                                      </p:cBhvr>
                                      <p:to>
                                        <p:strVal val="visible"/>
                                      </p:to>
                                    </p:set>
                                    <p:animEffect transition="in" filter="circle(in)">
                                      <p:cBhvr>
                                        <p:cTn id="118" dur="2000"/>
                                        <p:tgtEl>
                                          <p:spTgt spid="35">
                                            <p:txEl>
                                              <p:pRg st="0" end="0"/>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nodeType="clickEffect">
                                  <p:stCondLst>
                                    <p:cond delay="0"/>
                                  </p:stCondLst>
                                  <p:childTnLst>
                                    <p:set>
                                      <p:cBhvr>
                                        <p:cTn id="122" dur="1" fill="hold">
                                          <p:stCondLst>
                                            <p:cond delay="0"/>
                                          </p:stCondLst>
                                        </p:cTn>
                                        <p:tgtEl>
                                          <p:spTgt spid="36">
                                            <p:txEl>
                                              <p:pRg st="0" end="0"/>
                                            </p:txEl>
                                          </p:spTgt>
                                        </p:tgtEl>
                                        <p:attrNameLst>
                                          <p:attrName>style.visibility</p:attrName>
                                        </p:attrNameLst>
                                      </p:cBhvr>
                                      <p:to>
                                        <p:strVal val="visible"/>
                                      </p:to>
                                    </p:set>
                                    <p:animEffect transition="in" filter="fade">
                                      <p:cBhvr>
                                        <p:cTn id="123" dur="1000"/>
                                        <p:tgtEl>
                                          <p:spTgt spid="36">
                                            <p:txEl>
                                              <p:pRg st="0" end="0"/>
                                            </p:txEl>
                                          </p:spTgt>
                                        </p:tgtEl>
                                      </p:cBhvr>
                                    </p:animEffect>
                                    <p:anim calcmode="lin" valueType="num">
                                      <p:cBhvr>
                                        <p:cTn id="124" dur="100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125" dur="100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nodeType="clickEffect">
                                  <p:stCondLst>
                                    <p:cond delay="0"/>
                                  </p:stCondLst>
                                  <p:childTnLst>
                                    <p:set>
                                      <p:cBhvr>
                                        <p:cTn id="129" dur="1" fill="hold">
                                          <p:stCondLst>
                                            <p:cond delay="0"/>
                                          </p:stCondLst>
                                        </p:cTn>
                                        <p:tgtEl>
                                          <p:spTgt spid="37">
                                            <p:txEl>
                                              <p:pRg st="0" end="0"/>
                                            </p:txEl>
                                          </p:spTgt>
                                        </p:tgtEl>
                                        <p:attrNameLst>
                                          <p:attrName>style.visibility</p:attrName>
                                        </p:attrNameLst>
                                      </p:cBhvr>
                                      <p:to>
                                        <p:strVal val="visible"/>
                                      </p:to>
                                    </p:set>
                                    <p:animEffect transition="in" filter="barn(inVertical)">
                                      <p:cBhvr>
                                        <p:cTn id="130" dur="500"/>
                                        <p:tgtEl>
                                          <p:spTgt spid="37">
                                            <p:txEl>
                                              <p:pRg st="0" end="0"/>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nodeType="clickEffect">
                                  <p:stCondLst>
                                    <p:cond delay="0"/>
                                  </p:stCondLst>
                                  <p:childTnLst>
                                    <p:set>
                                      <p:cBhvr>
                                        <p:cTn id="134" dur="1" fill="hold">
                                          <p:stCondLst>
                                            <p:cond delay="0"/>
                                          </p:stCondLst>
                                        </p:cTn>
                                        <p:tgtEl>
                                          <p:spTgt spid="38">
                                            <p:txEl>
                                              <p:pRg st="0" end="0"/>
                                            </p:txEl>
                                          </p:spTgt>
                                        </p:tgtEl>
                                        <p:attrNameLst>
                                          <p:attrName>style.visibility</p:attrName>
                                        </p:attrNameLst>
                                      </p:cBhvr>
                                      <p:to>
                                        <p:strVal val="visible"/>
                                      </p:to>
                                    </p:set>
                                    <p:animEffect transition="in" filter="fade">
                                      <p:cBhvr>
                                        <p:cTn id="135" dur="1000"/>
                                        <p:tgtEl>
                                          <p:spTgt spid="38">
                                            <p:txEl>
                                              <p:pRg st="0" end="0"/>
                                            </p:txEl>
                                          </p:spTgt>
                                        </p:tgtEl>
                                      </p:cBhvr>
                                    </p:animEffect>
                                    <p:anim calcmode="lin" valueType="num">
                                      <p:cBhvr>
                                        <p:cTn id="136"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37"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nodeType="clickEffect">
                                  <p:stCondLst>
                                    <p:cond delay="0"/>
                                  </p:stCondLst>
                                  <p:childTnLst>
                                    <p:set>
                                      <p:cBhvr>
                                        <p:cTn id="141" dur="1" fill="hold">
                                          <p:stCondLst>
                                            <p:cond delay="0"/>
                                          </p:stCondLst>
                                        </p:cTn>
                                        <p:tgtEl>
                                          <p:spTgt spid="41">
                                            <p:txEl>
                                              <p:pRg st="0" end="0"/>
                                            </p:txEl>
                                          </p:spTgt>
                                        </p:tgtEl>
                                        <p:attrNameLst>
                                          <p:attrName>style.visibility</p:attrName>
                                        </p:attrNameLst>
                                      </p:cBhvr>
                                      <p:to>
                                        <p:strVal val="visible"/>
                                      </p:to>
                                    </p:set>
                                    <p:animEffect transition="in" filter="circle(in)">
                                      <p:cBhvr>
                                        <p:cTn id="142" dur="20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p:bldP spid="6" grpId="1"/>
      <p:bldP spid="7" grpId="0"/>
      <p:bldP spid="8" grpId="0"/>
      <p:bldP spid="9" grpId="0"/>
      <p:bldP spid="10" grpId="0"/>
      <p:bldP spid="11" grpId="0"/>
      <p:bldP spid="25"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 xmlns:a16="http://schemas.microsoft.com/office/drawing/2014/main" id="{212D2CAF-BF24-460A-81D6-2A53B49E3092}"/>
              </a:ext>
            </a:extLst>
          </p:cNvPr>
          <p:cNvSpPr txBox="1"/>
          <p:nvPr/>
        </p:nvSpPr>
        <p:spPr>
          <a:xfrm>
            <a:off x="1232325" y="422856"/>
            <a:ext cx="3583215" cy="830997"/>
          </a:xfrm>
          <a:custGeom>
            <a:avLst/>
            <a:gdLst>
              <a:gd name="connsiteX0" fmla="*/ 0 w 3583215"/>
              <a:gd name="connsiteY0" fmla="*/ 0 h 830997"/>
              <a:gd name="connsiteX1" fmla="*/ 489706 w 3583215"/>
              <a:gd name="connsiteY1" fmla="*/ 0 h 830997"/>
              <a:gd name="connsiteX2" fmla="*/ 1051076 w 3583215"/>
              <a:gd name="connsiteY2" fmla="*/ 0 h 830997"/>
              <a:gd name="connsiteX3" fmla="*/ 1648279 w 3583215"/>
              <a:gd name="connsiteY3" fmla="*/ 0 h 830997"/>
              <a:gd name="connsiteX4" fmla="*/ 2245481 w 3583215"/>
              <a:gd name="connsiteY4" fmla="*/ 0 h 830997"/>
              <a:gd name="connsiteX5" fmla="*/ 2806852 w 3583215"/>
              <a:gd name="connsiteY5" fmla="*/ 0 h 830997"/>
              <a:gd name="connsiteX6" fmla="*/ 3583215 w 3583215"/>
              <a:gd name="connsiteY6" fmla="*/ 0 h 830997"/>
              <a:gd name="connsiteX7" fmla="*/ 3583215 w 3583215"/>
              <a:gd name="connsiteY7" fmla="*/ 390569 h 830997"/>
              <a:gd name="connsiteX8" fmla="*/ 3583215 w 3583215"/>
              <a:gd name="connsiteY8" fmla="*/ 830997 h 830997"/>
              <a:gd name="connsiteX9" fmla="*/ 3093509 w 3583215"/>
              <a:gd name="connsiteY9" fmla="*/ 830997 h 830997"/>
              <a:gd name="connsiteX10" fmla="*/ 2496306 w 3583215"/>
              <a:gd name="connsiteY10" fmla="*/ 830997 h 830997"/>
              <a:gd name="connsiteX11" fmla="*/ 1934936 w 3583215"/>
              <a:gd name="connsiteY11" fmla="*/ 830997 h 830997"/>
              <a:gd name="connsiteX12" fmla="*/ 1445230 w 3583215"/>
              <a:gd name="connsiteY12" fmla="*/ 830997 h 830997"/>
              <a:gd name="connsiteX13" fmla="*/ 919692 w 3583215"/>
              <a:gd name="connsiteY13" fmla="*/ 830997 h 830997"/>
              <a:gd name="connsiteX14" fmla="*/ 0 w 3583215"/>
              <a:gd name="connsiteY14" fmla="*/ 830997 h 830997"/>
              <a:gd name="connsiteX15" fmla="*/ 0 w 3583215"/>
              <a:gd name="connsiteY15" fmla="*/ 432118 h 830997"/>
              <a:gd name="connsiteX16" fmla="*/ 0 w 3583215"/>
              <a:gd name="connsiteY16"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83215" h="830997" fill="none" extrusionOk="0">
                <a:moveTo>
                  <a:pt x="0" y="0"/>
                </a:moveTo>
                <a:cubicBezTo>
                  <a:pt x="172480" y="-3346"/>
                  <a:pt x="247821" y="5701"/>
                  <a:pt x="489706" y="0"/>
                </a:cubicBezTo>
                <a:cubicBezTo>
                  <a:pt x="731591" y="-5701"/>
                  <a:pt x="818566" y="42921"/>
                  <a:pt x="1051076" y="0"/>
                </a:cubicBezTo>
                <a:cubicBezTo>
                  <a:pt x="1283586" y="-42921"/>
                  <a:pt x="1433295" y="53752"/>
                  <a:pt x="1648279" y="0"/>
                </a:cubicBezTo>
                <a:cubicBezTo>
                  <a:pt x="1863263" y="-53752"/>
                  <a:pt x="2048012" y="35318"/>
                  <a:pt x="2245481" y="0"/>
                </a:cubicBezTo>
                <a:cubicBezTo>
                  <a:pt x="2442950" y="-35318"/>
                  <a:pt x="2656284" y="52350"/>
                  <a:pt x="2806852" y="0"/>
                </a:cubicBezTo>
                <a:cubicBezTo>
                  <a:pt x="2957420" y="-52350"/>
                  <a:pt x="3347289" y="62637"/>
                  <a:pt x="3583215" y="0"/>
                </a:cubicBezTo>
                <a:cubicBezTo>
                  <a:pt x="3622384" y="137710"/>
                  <a:pt x="3575944" y="281570"/>
                  <a:pt x="3583215" y="390569"/>
                </a:cubicBezTo>
                <a:cubicBezTo>
                  <a:pt x="3590486" y="499568"/>
                  <a:pt x="3531058" y="720818"/>
                  <a:pt x="3583215" y="830997"/>
                </a:cubicBezTo>
                <a:cubicBezTo>
                  <a:pt x="3342186" y="843650"/>
                  <a:pt x="3204763" y="779668"/>
                  <a:pt x="3093509" y="830997"/>
                </a:cubicBezTo>
                <a:cubicBezTo>
                  <a:pt x="2982255" y="882326"/>
                  <a:pt x="2747736" y="814448"/>
                  <a:pt x="2496306" y="830997"/>
                </a:cubicBezTo>
                <a:cubicBezTo>
                  <a:pt x="2244876" y="847546"/>
                  <a:pt x="2168779" y="784041"/>
                  <a:pt x="1934936" y="830997"/>
                </a:cubicBezTo>
                <a:cubicBezTo>
                  <a:pt x="1701093" y="877953"/>
                  <a:pt x="1629301" y="818906"/>
                  <a:pt x="1445230" y="830997"/>
                </a:cubicBezTo>
                <a:cubicBezTo>
                  <a:pt x="1261159" y="843088"/>
                  <a:pt x="1066239" y="784540"/>
                  <a:pt x="919692" y="830997"/>
                </a:cubicBezTo>
                <a:cubicBezTo>
                  <a:pt x="773145" y="877454"/>
                  <a:pt x="252989" y="736458"/>
                  <a:pt x="0" y="830997"/>
                </a:cubicBezTo>
                <a:cubicBezTo>
                  <a:pt x="-8918" y="723590"/>
                  <a:pt x="20596" y="513105"/>
                  <a:pt x="0" y="432118"/>
                </a:cubicBezTo>
                <a:cubicBezTo>
                  <a:pt x="-20596" y="351131"/>
                  <a:pt x="51824" y="202136"/>
                  <a:pt x="0" y="0"/>
                </a:cubicBezTo>
                <a:close/>
              </a:path>
              <a:path w="3583215" h="830997" stroke="0" extrusionOk="0">
                <a:moveTo>
                  <a:pt x="0" y="0"/>
                </a:moveTo>
                <a:cubicBezTo>
                  <a:pt x="117585" y="-10430"/>
                  <a:pt x="397643" y="1180"/>
                  <a:pt x="561370" y="0"/>
                </a:cubicBezTo>
                <a:cubicBezTo>
                  <a:pt x="725097" y="-1180"/>
                  <a:pt x="838679" y="56321"/>
                  <a:pt x="1086909" y="0"/>
                </a:cubicBezTo>
                <a:cubicBezTo>
                  <a:pt x="1335139" y="-56321"/>
                  <a:pt x="1589108" y="44521"/>
                  <a:pt x="1719943" y="0"/>
                </a:cubicBezTo>
                <a:cubicBezTo>
                  <a:pt x="1850778" y="-44521"/>
                  <a:pt x="2120006" y="44957"/>
                  <a:pt x="2317146" y="0"/>
                </a:cubicBezTo>
                <a:cubicBezTo>
                  <a:pt x="2514286" y="-44957"/>
                  <a:pt x="2692755" y="44586"/>
                  <a:pt x="2806852" y="0"/>
                </a:cubicBezTo>
                <a:cubicBezTo>
                  <a:pt x="2920949" y="-44586"/>
                  <a:pt x="3281236" y="6955"/>
                  <a:pt x="3583215" y="0"/>
                </a:cubicBezTo>
                <a:cubicBezTo>
                  <a:pt x="3595546" y="194561"/>
                  <a:pt x="3560197" y="303782"/>
                  <a:pt x="3583215" y="432118"/>
                </a:cubicBezTo>
                <a:cubicBezTo>
                  <a:pt x="3606233" y="560454"/>
                  <a:pt x="3569547" y="716538"/>
                  <a:pt x="3583215" y="830997"/>
                </a:cubicBezTo>
                <a:cubicBezTo>
                  <a:pt x="3395247" y="843740"/>
                  <a:pt x="3223980" y="791046"/>
                  <a:pt x="3021845" y="830997"/>
                </a:cubicBezTo>
                <a:cubicBezTo>
                  <a:pt x="2819710" y="870948"/>
                  <a:pt x="2536586" y="827151"/>
                  <a:pt x="2388810" y="830997"/>
                </a:cubicBezTo>
                <a:cubicBezTo>
                  <a:pt x="2241035" y="834843"/>
                  <a:pt x="1877788" y="788918"/>
                  <a:pt x="1719943" y="830997"/>
                </a:cubicBezTo>
                <a:cubicBezTo>
                  <a:pt x="1562098" y="873076"/>
                  <a:pt x="1311227" y="785221"/>
                  <a:pt x="1194405" y="830997"/>
                </a:cubicBezTo>
                <a:cubicBezTo>
                  <a:pt x="1077583" y="876773"/>
                  <a:pt x="788113" y="783961"/>
                  <a:pt x="668867" y="830997"/>
                </a:cubicBezTo>
                <a:cubicBezTo>
                  <a:pt x="549621" y="878033"/>
                  <a:pt x="166703" y="822041"/>
                  <a:pt x="0" y="830997"/>
                </a:cubicBezTo>
                <a:cubicBezTo>
                  <a:pt x="-46855" y="729282"/>
                  <a:pt x="15302" y="513180"/>
                  <a:pt x="0" y="407189"/>
                </a:cubicBezTo>
                <a:cubicBezTo>
                  <a:pt x="-15302" y="301198"/>
                  <a:pt x="9381" y="134861"/>
                  <a:pt x="0" y="0"/>
                </a:cubicBezTo>
                <a:close/>
              </a:path>
            </a:pathLst>
          </a:custGeom>
          <a:solidFill>
            <a:schemeClr val="accent5">
              <a:lumMod val="20000"/>
              <a:lumOff val="80000"/>
            </a:schemeClr>
          </a:solidFill>
          <a:ln w="38100">
            <a:solidFill>
              <a:schemeClr val="accent5">
                <a:lumMod val="75000"/>
              </a:schemeClr>
            </a:solidFill>
            <a:prstDash val="lgDashDot"/>
            <a:extLst>
              <a:ext uri="{C807C97D-BFC1-408E-A445-0C87EB9F89A2}">
                <ask:lineSketchStyleProps xmlns="" xmlns:ask="http://schemas.microsoft.com/office/drawing/2018/sketchyshapes" sd="1109364461">
                  <a:prstGeom prst="rect">
                    <a:avLst/>
                  </a:prstGeom>
                  <ask:type>
                    <ask:lineSketchScribble/>
                  </ask:type>
                </ask:lineSketchStyleProps>
              </a:ext>
            </a:extLst>
          </a:ln>
        </p:spPr>
        <p:txBody>
          <a:bodyPr wrap="square" rtlCol="0">
            <a:spAutoFit/>
          </a:bodyPr>
          <a:lstStyle/>
          <a:p>
            <a:pPr algn="ctr"/>
            <a:r>
              <a:rPr lang="en-US" altLang="zh-CN" sz="4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rPr>
              <a:t>Ghi nhớ</a:t>
            </a:r>
            <a:endParaRPr lang="zh-CN" altLang="en-US" sz="48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小宝贝儿拼音体" panose="02010601030101010101" pitchFamily="2" charset="-122"/>
              <a:cs typeface="Times New Roman" panose="02020603050405020304" pitchFamily="18" charset="0"/>
            </a:endParaRPr>
          </a:p>
        </p:txBody>
      </p:sp>
      <p:pic>
        <p:nvPicPr>
          <p:cNvPr id="10" name="图片 9">
            <a:extLst>
              <a:ext uri="{FF2B5EF4-FFF2-40B4-BE49-F238E27FC236}">
                <a16:creationId xmlns=""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a:off x="470633" y="113353"/>
            <a:ext cx="545530" cy="514108"/>
          </a:xfrm>
          <a:prstGeom prst="rect">
            <a:avLst/>
          </a:prstGeom>
        </p:spPr>
      </p:pic>
      <p:pic>
        <p:nvPicPr>
          <p:cNvPr id="11" name="图片 10">
            <a:extLst>
              <a:ext uri="{FF2B5EF4-FFF2-40B4-BE49-F238E27FC236}">
                <a16:creationId xmlns=""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4877881" y="1171048"/>
            <a:ext cx="488906" cy="635677"/>
          </a:xfrm>
          <a:prstGeom prst="rect">
            <a:avLst/>
          </a:prstGeom>
        </p:spPr>
      </p:pic>
      <p:pic>
        <p:nvPicPr>
          <p:cNvPr id="28" name="图片 27">
            <a:extLst>
              <a:ext uri="{FF2B5EF4-FFF2-40B4-BE49-F238E27FC236}">
                <a16:creationId xmlns="" xmlns:a16="http://schemas.microsoft.com/office/drawing/2014/main" id="{4BD01CED-E8FB-46CB-851F-AF58731434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21221" y="5507516"/>
            <a:ext cx="722177" cy="433330"/>
          </a:xfrm>
          <a:prstGeom prst="rect">
            <a:avLst/>
          </a:prstGeom>
        </p:spPr>
      </p:pic>
      <p:sp>
        <p:nvSpPr>
          <p:cNvPr id="25" name="Rectangle 24">
            <a:extLst>
              <a:ext uri="{FF2B5EF4-FFF2-40B4-BE49-F238E27FC236}">
                <a16:creationId xmlns="" xmlns:a16="http://schemas.microsoft.com/office/drawing/2014/main" id="{449A07F8-47C2-4153-9D52-957FE7908684}"/>
              </a:ext>
            </a:extLst>
          </p:cNvPr>
          <p:cNvSpPr/>
          <p:nvPr/>
        </p:nvSpPr>
        <p:spPr>
          <a:xfrm>
            <a:off x="695053" y="3485412"/>
            <a:ext cx="3022310" cy="1199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4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cảm</a:t>
            </a:r>
            <a:endParaRPr lang="en-US" altLang="en-US" sz="44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30" name="Curved Connector 8">
            <a:extLst>
              <a:ext uri="{FF2B5EF4-FFF2-40B4-BE49-F238E27FC236}">
                <a16:creationId xmlns="" xmlns:a16="http://schemas.microsoft.com/office/drawing/2014/main" id="{5131EA9E-C42C-4F6D-A7DA-B9855BAD0AE1}"/>
              </a:ext>
            </a:extLst>
          </p:cNvPr>
          <p:cNvCxnSpPr/>
          <p:nvPr/>
        </p:nvCxnSpPr>
        <p:spPr>
          <a:xfrm flipV="1">
            <a:off x="3717363" y="2554941"/>
            <a:ext cx="1783790" cy="1355168"/>
          </a:xfrm>
          <a:prstGeom prst="curvedConnector3">
            <a:avLst>
              <a:gd name="adj1" fmla="val 50000"/>
            </a:avLst>
          </a:prstGeom>
          <a:ln w="57150">
            <a:solidFill>
              <a:srgbClr val="1C04AC"/>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23">
            <a:extLst>
              <a:ext uri="{FF2B5EF4-FFF2-40B4-BE49-F238E27FC236}">
                <a16:creationId xmlns="" xmlns:a16="http://schemas.microsoft.com/office/drawing/2014/main" id="{15F266DB-CC05-456F-90A8-7F8236C554B6}"/>
              </a:ext>
            </a:extLst>
          </p:cNvPr>
          <p:cNvCxnSpPr>
            <a:cxnSpLocks/>
          </p:cNvCxnSpPr>
          <p:nvPr/>
        </p:nvCxnSpPr>
        <p:spPr>
          <a:xfrm>
            <a:off x="3736413" y="3905344"/>
            <a:ext cx="2050542" cy="1357264"/>
          </a:xfrm>
          <a:prstGeom prst="curvedConnector3">
            <a:avLst>
              <a:gd name="adj1" fmla="val 50000"/>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Terminator 17">
            <a:extLst>
              <a:ext uri="{FF2B5EF4-FFF2-40B4-BE49-F238E27FC236}">
                <a16:creationId xmlns="" xmlns:a16="http://schemas.microsoft.com/office/drawing/2014/main" id="{512A3F13-5CCC-487A-92BE-B7980F93A2BB}"/>
              </a:ext>
            </a:extLst>
          </p:cNvPr>
          <p:cNvSpPr/>
          <p:nvPr/>
        </p:nvSpPr>
        <p:spPr>
          <a:xfrm>
            <a:off x="5501153" y="959658"/>
            <a:ext cx="6265023" cy="2264695"/>
          </a:xfrm>
          <a:prstGeom prst="flowChartTerminator">
            <a:avLst/>
          </a:prstGeom>
          <a:solidFill>
            <a:schemeClr val="bg1"/>
          </a:solidFill>
          <a:effectLst>
            <a:glow rad="635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b="1" dirty="0" smtClean="0">
                <a:solidFill>
                  <a:schemeClr val="accent1"/>
                </a:solidFill>
                <a:latin typeface="Times New Roman" panose="02020603050405020304" pitchFamily="18" charset="0"/>
                <a:cs typeface="Times New Roman" panose="02020603050405020304" pitchFamily="18" charset="0"/>
              </a:rPr>
              <a:t>Câu cảm ( Câu cảm thán ) là câu dùng để bộc lộ cảm xúc (Vui mừng, thán phục, đau xót, ngạc nhiên..) của người nói</a:t>
            </a:r>
            <a:endParaRPr lang="en-US" altLang="en-US" sz="2800" b="1" dirty="0">
              <a:solidFill>
                <a:schemeClr val="accent1"/>
              </a:solidFill>
              <a:latin typeface="Times New Roman" panose="02020603050405020304" pitchFamily="18" charset="0"/>
              <a:cs typeface="Times New Roman" panose="02020603050405020304" pitchFamily="18" charset="0"/>
            </a:endParaRPr>
          </a:p>
        </p:txBody>
      </p:sp>
      <p:sp>
        <p:nvSpPr>
          <p:cNvPr id="40" name="Flowchart: Terminator 39">
            <a:extLst>
              <a:ext uri="{FF2B5EF4-FFF2-40B4-BE49-F238E27FC236}">
                <a16:creationId xmlns="" xmlns:a16="http://schemas.microsoft.com/office/drawing/2014/main" id="{2FEF8897-0228-439E-BA67-946C1420D2F7}"/>
              </a:ext>
            </a:extLst>
          </p:cNvPr>
          <p:cNvSpPr/>
          <p:nvPr/>
        </p:nvSpPr>
        <p:spPr>
          <a:xfrm>
            <a:off x="5786955" y="3485412"/>
            <a:ext cx="6221269" cy="2601621"/>
          </a:xfrm>
          <a:prstGeom prst="flowChartTerminator">
            <a:avLst/>
          </a:prstGeom>
          <a:solidFill>
            <a:schemeClr val="bg1"/>
          </a:solidFill>
          <a:effectLst>
            <a:glow rad="63500">
              <a:schemeClr val="accent2">
                <a:satMod val="175000"/>
                <a:alpha val="40000"/>
              </a:scheme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spcBef>
                <a:spcPct val="0"/>
              </a:spcBef>
              <a:buFontTx/>
              <a:buNone/>
            </a:pPr>
            <a:r>
              <a:rPr lang="en-US" altLang="en-US" sz="2800" b="1" dirty="0" smtClean="0">
                <a:solidFill>
                  <a:srgbClr val="C00000"/>
                </a:solidFill>
                <a:latin typeface="Times New Roman" panose="02020603050405020304" pitchFamily="18" charset="0"/>
                <a:cs typeface="Times New Roman" panose="02020603050405020304" pitchFamily="18" charset="0"/>
              </a:rPr>
              <a:t>Trong câu cảm thường có các từ ngữ : Ôi, chao, chà , trời, quá , lắm, thật…. Khi viết cuối câu thường có dấu chấm than (!)</a:t>
            </a:r>
            <a:endParaRPr lang="en-US" altLang="en-US" sz="2800" b="1" dirty="0">
              <a:solidFill>
                <a:srgbClr val="FF21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383503"/>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anim calcmode="lin" valueType="num">
                                      <p:cBhvr>
                                        <p:cTn id="33" dur="1000" fill="hold"/>
                                        <p:tgtEl>
                                          <p:spTgt spid="40"/>
                                        </p:tgtEl>
                                        <p:attrNameLst>
                                          <p:attrName>ppt_x</p:attrName>
                                        </p:attrNameLst>
                                      </p:cBhvr>
                                      <p:tavLst>
                                        <p:tav tm="0">
                                          <p:val>
                                            <p:strVal val="#ppt_x"/>
                                          </p:val>
                                        </p:tav>
                                        <p:tav tm="100000">
                                          <p:val>
                                            <p:strVal val="#ppt_x"/>
                                          </p:val>
                                        </p:tav>
                                      </p:tavLst>
                                    </p:anim>
                                    <p:anim calcmode="lin" valueType="num">
                                      <p:cBhvr>
                                        <p:cTn id="3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8"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4973" y="0"/>
            <a:ext cx="4305674" cy="3119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Callout 6"/>
          <p:cNvSpPr/>
          <p:nvPr/>
        </p:nvSpPr>
        <p:spPr>
          <a:xfrm>
            <a:off x="484093" y="524434"/>
            <a:ext cx="5916707" cy="2218765"/>
          </a:xfrm>
          <a:prstGeom prst="cloudCallout">
            <a:avLst>
              <a:gd name="adj1" fmla="val 106835"/>
              <a:gd name="adj2" fmla="val 4285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i="1" dirty="0" smtClean="0">
                <a:latin typeface="Times New Roman" panose="02020603050405020304" pitchFamily="18" charset="0"/>
                <a:cs typeface="Times New Roman" panose="02020603050405020304" pitchFamily="18" charset="0"/>
              </a:rPr>
              <a:t>Trong các  câu sau , đâu là câu cảm ?</a:t>
            </a:r>
            <a:endParaRPr lang="en-US" sz="2400" b="1" i="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84094" y="2958353"/>
            <a:ext cx="8606118" cy="1569660"/>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a:t>
            </a:r>
            <a:r>
              <a:rPr lang="vi-VN" sz="3200" b="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Quyển</a:t>
            </a:r>
            <a:r>
              <a:rPr lang="en-US" sz="3200" dirty="0" smtClean="0">
                <a:latin typeface="Times New Roman" panose="02020603050405020304" pitchFamily="18" charset="0"/>
                <a:cs typeface="Times New Roman" panose="02020603050405020304" pitchFamily="18" charset="0"/>
              </a:rPr>
              <a:t> sách này hay và thú vị.</a:t>
            </a:r>
          </a:p>
          <a:p>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Ôi</a:t>
            </a:r>
            <a:r>
              <a:rPr lang="en-US" sz="3200" dirty="0" smtClean="0">
                <a:latin typeface="Times New Roman" panose="02020603050405020304" pitchFamily="18" charset="0"/>
                <a:cs typeface="Times New Roman" panose="02020603050405020304" pitchFamily="18" charset="0"/>
              </a:rPr>
              <a:t>,  quyển sách này hay và thú vị lắm !</a:t>
            </a:r>
          </a:p>
          <a:p>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Quyển</a:t>
            </a:r>
            <a:r>
              <a:rPr lang="en-US" sz="3200" dirty="0" smtClean="0">
                <a:latin typeface="Times New Roman" panose="02020603050405020304" pitchFamily="18" charset="0"/>
                <a:cs typeface="Times New Roman" panose="02020603050405020304" pitchFamily="18" charset="0"/>
              </a:rPr>
              <a:t> sách này hay va thú vị phải không?</a:t>
            </a:r>
            <a:endParaRPr lang="en-US" sz="3200" dirty="0">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flipV="1">
            <a:off x="753035" y="3926540"/>
            <a:ext cx="6494930" cy="40341"/>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21705776"/>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a:extLst>
                <a:ext uri="{FF2B5EF4-FFF2-40B4-BE49-F238E27FC236}">
                  <a16:creationId xmlns=""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 name="图片 1">
            <a:extLst>
              <a:ext uri="{FF2B5EF4-FFF2-40B4-BE49-F238E27FC236}">
                <a16:creationId xmlns=""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 xmlns:a16="http://schemas.microsoft.com/office/drawing/2014/main" id="{EC69E397-EE63-4ECA-9659-04410C14C6D2}"/>
              </a:ext>
            </a:extLst>
          </p:cNvPr>
          <p:cNvSpPr txBox="1"/>
          <p:nvPr/>
        </p:nvSpPr>
        <p:spPr>
          <a:xfrm>
            <a:off x="3038357" y="2566614"/>
            <a:ext cx="6115285" cy="1200329"/>
          </a:xfrm>
          <a:prstGeom prst="rect">
            <a:avLst/>
          </a:prstGeom>
          <a:noFill/>
        </p:spPr>
        <p:txBody>
          <a:bodyPr wrap="square" rtlCol="0">
            <a:spAutoFit/>
          </a:bodyPr>
          <a:lstStyle/>
          <a:p>
            <a:pPr algn="ctr"/>
            <a:r>
              <a:rPr lang="en-US" altLang="zh-CN" sz="7200" b="1" cap="all">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UTM Showcard" panose="02040603050506020204" pitchFamily="18" charset="0"/>
                <a:cs typeface="Times New Roman" pitchFamily="18" charset="0"/>
              </a:rPr>
              <a:t>Luyện tập</a:t>
            </a:r>
            <a:endParaRPr lang="en-US" sz="7200" b="1" cap="all">
              <a:ln>
                <a:solidFill>
                  <a:schemeClr val="bg1">
                    <a:lumMod val="95000"/>
                  </a:schemeClr>
                </a:solidFill>
              </a:ln>
              <a:solidFill>
                <a:schemeClr val="tx2">
                  <a:lumMod val="60000"/>
                  <a:lumOff val="40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UTM Showcard" panose="02040603050506020204" pitchFamily="18" charset="0"/>
              <a:cs typeface="Times New Roman" pitchFamily="18" charset="0"/>
            </a:endParaRPr>
          </a:p>
        </p:txBody>
      </p:sp>
      <p:pic>
        <p:nvPicPr>
          <p:cNvPr id="15" name="图片 14">
            <a:extLst>
              <a:ext uri="{FF2B5EF4-FFF2-40B4-BE49-F238E27FC236}">
                <a16:creationId xmlns=""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4044912843"/>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250" fill="hold"/>
                                        <p:tgtEl>
                                          <p:spTgt spid="5"/>
                                        </p:tgtEl>
                                        <p:attrNameLst>
                                          <p:attrName>ppt_x</p:attrName>
                                        </p:attrNameLst>
                                      </p:cBhvr>
                                      <p:tavLst>
                                        <p:tav tm="0">
                                          <p:val>
                                            <p:strVal val="#ppt_x"/>
                                          </p:val>
                                        </p:tav>
                                        <p:tav tm="100000">
                                          <p:val>
                                            <p:strVal val="#ppt_x"/>
                                          </p:val>
                                        </p:tav>
                                      </p:tavLst>
                                    </p:anim>
                                    <p:anim calcmode="lin" valueType="num">
                                      <p:cBhvr additive="base">
                                        <p:cTn id="18" dur="125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1500" fill="hold"/>
                                        <p:tgtEl>
                                          <p:spTgt spid="2"/>
                                        </p:tgtEl>
                                        <p:attrNameLst>
                                          <p:attrName>ppt_x</p:attrName>
                                        </p:attrNameLst>
                                      </p:cBhvr>
                                      <p:tavLst>
                                        <p:tav tm="0">
                                          <p:val>
                                            <p:strVal val="#ppt_x"/>
                                          </p:val>
                                        </p:tav>
                                        <p:tav tm="100000">
                                          <p:val>
                                            <p:strVal val="#ppt_x"/>
                                          </p:val>
                                        </p:tav>
                                      </p:tavLst>
                                    </p:anim>
                                    <p:anim calcmode="lin" valueType="num">
                                      <p:cBhvr additive="base">
                                        <p:cTn id="23" dur="1500" fill="hold"/>
                                        <p:tgtEl>
                                          <p:spTgt spid="2"/>
                                        </p:tgtEl>
                                        <p:attrNameLst>
                                          <p:attrName>ppt_y</p:attrName>
                                        </p:attrNameLst>
                                      </p:cBhvr>
                                      <p:tavLst>
                                        <p:tav tm="0">
                                          <p:val>
                                            <p:strVal val="1+#ppt_h/2"/>
                                          </p:val>
                                        </p:tav>
                                        <p:tav tm="100000">
                                          <p:val>
                                            <p:strVal val="#ppt_y"/>
                                          </p:val>
                                        </p:tav>
                                      </p:tavLst>
                                    </p:anim>
                                  </p:childTnLst>
                                </p:cTn>
                              </p:par>
                            </p:childTnLst>
                          </p:cTn>
                        </p:par>
                        <p:par>
                          <p:cTn id="24" fill="hold">
                            <p:stCondLst>
                              <p:cond delay="2750"/>
                            </p:stCondLst>
                            <p:childTnLst>
                              <p:par>
                                <p:cTn id="25" presetID="38" presetClass="entr" presetSubtype="0" accel="50000" fill="hold" grpId="0" nodeType="afterEffect">
                                  <p:stCondLst>
                                    <p:cond delay="0"/>
                                  </p:stCondLst>
                                  <p:iterate type="lt">
                                    <p:tmPct val="50000"/>
                                  </p:iterate>
                                  <p:childTnLst>
                                    <p:set>
                                      <p:cBhvr>
                                        <p:cTn id="26" dur="1" fill="hold">
                                          <p:stCondLst>
                                            <p:cond delay="0"/>
                                          </p:stCondLst>
                                        </p:cTn>
                                        <p:tgtEl>
                                          <p:spTgt spid="11"/>
                                        </p:tgtEl>
                                        <p:attrNameLst>
                                          <p:attrName>style.visibility</p:attrName>
                                        </p:attrNameLst>
                                      </p:cBhvr>
                                      <p:to>
                                        <p:strVal val="visible"/>
                                      </p:to>
                                    </p:set>
                                    <p:set>
                                      <p:cBhvr>
                                        <p:cTn id="27" dur="455" fill="hold">
                                          <p:stCondLst>
                                            <p:cond delay="0"/>
                                          </p:stCondLst>
                                        </p:cTn>
                                        <p:tgtEl>
                                          <p:spTgt spid="11"/>
                                        </p:tgtEl>
                                        <p:attrNameLst>
                                          <p:attrName>style.rotation</p:attrName>
                                        </p:attrNameLst>
                                      </p:cBhvr>
                                      <p:to>
                                        <p:strVal val="-45.0"/>
                                      </p:to>
                                    </p:set>
                                    <p:anim calcmode="lin" valueType="num">
                                      <p:cBhvr>
                                        <p:cTn id="28"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29"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30"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31"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par>
                          <p:cTn id="32" fill="hold">
                            <p:stCondLst>
                              <p:cond delay="725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Effect transition="in" filter="fade">
                                      <p:cBhvr>
                                        <p:cTn id="3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86DB071C-F044-4254-B3A2-E1E6105160E3}"/>
              </a:ext>
            </a:extLst>
          </p:cNvPr>
          <p:cNvSpPr txBox="1"/>
          <p:nvPr/>
        </p:nvSpPr>
        <p:spPr>
          <a:xfrm>
            <a:off x="1371600" y="152400"/>
            <a:ext cx="9055540" cy="584775"/>
          </a:xfrm>
          <a:prstGeom prst="rect">
            <a:avLst/>
          </a:prstGeom>
          <a:noFill/>
        </p:spPr>
        <p:txBody>
          <a:bodyPr wrap="square" rtlCol="0">
            <a:spAutoFit/>
          </a:bodyPr>
          <a:lstStyle/>
          <a:p>
            <a:r>
              <a:rPr lang="en-US" altLang="en-US" sz="3200" b="1" dirty="0" smtClean="0">
                <a:latin typeface="Times New Roman" panose="02020603050405020304" pitchFamily="18" charset="0"/>
                <a:cs typeface="Times New Roman" panose="02020603050405020304" pitchFamily="18" charset="0"/>
              </a:rPr>
              <a:t>Bài </a:t>
            </a:r>
            <a:r>
              <a:rPr lang="en-US" altLang="en-US" sz="3200" b="1" dirty="0">
                <a:latin typeface="Times New Roman" panose="02020603050405020304" pitchFamily="18" charset="0"/>
                <a:cs typeface="Times New Roman" panose="02020603050405020304" pitchFamily="18" charset="0"/>
              </a:rPr>
              <a:t>1</a:t>
            </a:r>
            <a:r>
              <a:rPr lang="en-US" altLang="en-US" sz="3200" b="1" dirty="0" smtClean="0">
                <a:latin typeface="Times New Roman" panose="02020603050405020304" pitchFamily="18" charset="0"/>
                <a:cs typeface="Times New Roman" panose="02020603050405020304" pitchFamily="18" charset="0"/>
              </a:rPr>
              <a:t>: Chuyển các câu sau thành câu cảm</a:t>
            </a:r>
            <a:r>
              <a:rPr lang="en-US" alt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endParaRPr lang="en-US" alt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CC9A0F42-BC5C-44C2-A30E-70E099BFFD4B}"/>
              </a:ext>
            </a:extLst>
          </p:cNvPr>
          <p:cNvSpPr txBox="1"/>
          <p:nvPr/>
        </p:nvSpPr>
        <p:spPr>
          <a:xfrm>
            <a:off x="139978" y="1226214"/>
            <a:ext cx="8281116" cy="4370427"/>
          </a:xfrm>
          <a:prstGeom prst="rect">
            <a:avLst/>
          </a:prstGeom>
          <a:noFill/>
        </p:spPr>
        <p:txBody>
          <a:bodyPr wrap="square" rtlCol="0">
            <a:spAutoFit/>
          </a:bodyPr>
          <a:lstStyle/>
          <a:p>
            <a:pPr marL="342900" indent="-342900">
              <a:spcBef>
                <a:spcPct val="50000"/>
              </a:spcBef>
              <a:buAutoNum type="alphaLcParenR"/>
            </a:pPr>
            <a:r>
              <a:rPr lang="vi-VN" sz="4400" dirty="0" smtClean="0">
                <a:latin typeface="Times New Roman" pitchFamily="18" charset="0"/>
              </a:rPr>
              <a:t> </a:t>
            </a:r>
            <a:r>
              <a:rPr lang="en-US" sz="4400" dirty="0" smtClean="0">
                <a:latin typeface="Times New Roman" pitchFamily="18" charset="0"/>
              </a:rPr>
              <a:t>Con </a:t>
            </a:r>
            <a:r>
              <a:rPr lang="en-US" sz="4400" dirty="0" err="1">
                <a:latin typeface="Times New Roman" pitchFamily="18" charset="0"/>
              </a:rPr>
              <a:t>mèo</a:t>
            </a:r>
            <a:r>
              <a:rPr lang="en-US" sz="4400" dirty="0">
                <a:latin typeface="Times New Roman" pitchFamily="18" charset="0"/>
              </a:rPr>
              <a:t> </a:t>
            </a:r>
            <a:r>
              <a:rPr lang="en-US" sz="4400" dirty="0" err="1">
                <a:latin typeface="Times New Roman" pitchFamily="18" charset="0"/>
              </a:rPr>
              <a:t>này</a:t>
            </a:r>
            <a:r>
              <a:rPr lang="en-US" sz="4400" dirty="0">
                <a:latin typeface="Times New Roman" pitchFamily="18" charset="0"/>
              </a:rPr>
              <a:t> </a:t>
            </a:r>
            <a:r>
              <a:rPr lang="en-US" sz="4400" dirty="0" err="1">
                <a:latin typeface="Times New Roman" pitchFamily="18" charset="0"/>
              </a:rPr>
              <a:t>bắt</a:t>
            </a:r>
            <a:r>
              <a:rPr lang="en-US" sz="4400" dirty="0">
                <a:latin typeface="Times New Roman" pitchFamily="18" charset="0"/>
              </a:rPr>
              <a:t> </a:t>
            </a:r>
            <a:r>
              <a:rPr lang="en-US" sz="4400" dirty="0" err="1">
                <a:latin typeface="Times New Roman" pitchFamily="18" charset="0"/>
              </a:rPr>
              <a:t>chuột</a:t>
            </a:r>
            <a:r>
              <a:rPr lang="en-US" sz="4400" dirty="0">
                <a:latin typeface="Times New Roman" pitchFamily="18" charset="0"/>
              </a:rPr>
              <a:t> </a:t>
            </a:r>
            <a:r>
              <a:rPr lang="en-US" sz="4400" dirty="0" err="1">
                <a:latin typeface="Times New Roman" pitchFamily="18" charset="0"/>
              </a:rPr>
              <a:t>giỏi</a:t>
            </a:r>
            <a:r>
              <a:rPr lang="en-US" sz="4400" b="1" dirty="0">
                <a:latin typeface="Times New Roman" pitchFamily="18" charset="0"/>
              </a:rPr>
              <a:t>.</a:t>
            </a:r>
          </a:p>
          <a:p>
            <a:pPr marL="342900" indent="-342900">
              <a:spcBef>
                <a:spcPct val="50000"/>
              </a:spcBef>
              <a:buAutoNum type="alphaLcParenR"/>
            </a:pPr>
            <a:r>
              <a:rPr lang="vi-VN" sz="4400" dirty="0" smtClean="0">
                <a:latin typeface="Times New Roman" pitchFamily="18" charset="0"/>
              </a:rPr>
              <a:t> </a:t>
            </a:r>
            <a:r>
              <a:rPr lang="en-US" sz="4400" dirty="0" err="1" smtClean="0">
                <a:latin typeface="Times New Roman" pitchFamily="18" charset="0"/>
              </a:rPr>
              <a:t>Trời</a:t>
            </a:r>
            <a:r>
              <a:rPr lang="en-US" sz="4400" dirty="0" smtClean="0">
                <a:latin typeface="Times New Roman" pitchFamily="18" charset="0"/>
              </a:rPr>
              <a:t> </a:t>
            </a:r>
            <a:r>
              <a:rPr lang="en-US" sz="4400" dirty="0" err="1">
                <a:latin typeface="Times New Roman" pitchFamily="18" charset="0"/>
              </a:rPr>
              <a:t>rét</a:t>
            </a:r>
            <a:endParaRPr lang="en-US" sz="4400" dirty="0">
              <a:latin typeface="Times New Roman" pitchFamily="18" charset="0"/>
            </a:endParaRPr>
          </a:p>
          <a:p>
            <a:pPr marL="342900" indent="-342900">
              <a:spcBef>
                <a:spcPct val="50000"/>
              </a:spcBef>
              <a:buAutoNum type="alphaLcParenR"/>
            </a:pPr>
            <a:r>
              <a:rPr lang="vi-VN" sz="4400" dirty="0" smtClean="0">
                <a:latin typeface="Times New Roman" pitchFamily="18" charset="0"/>
              </a:rPr>
              <a:t> </a:t>
            </a:r>
            <a:r>
              <a:rPr lang="en-US" sz="4400" dirty="0" err="1" smtClean="0">
                <a:latin typeface="Times New Roman" pitchFamily="18" charset="0"/>
              </a:rPr>
              <a:t>Bạn</a:t>
            </a:r>
            <a:r>
              <a:rPr lang="en-US" sz="4400" dirty="0" smtClean="0">
                <a:latin typeface="Times New Roman" pitchFamily="18" charset="0"/>
              </a:rPr>
              <a:t> </a:t>
            </a:r>
            <a:r>
              <a:rPr lang="en-US" sz="4400" dirty="0" err="1">
                <a:latin typeface="Times New Roman" pitchFamily="18" charset="0"/>
              </a:rPr>
              <a:t>Ngân</a:t>
            </a:r>
            <a:r>
              <a:rPr lang="en-US" sz="4400" dirty="0">
                <a:latin typeface="Times New Roman" pitchFamily="18" charset="0"/>
              </a:rPr>
              <a:t> </a:t>
            </a:r>
            <a:r>
              <a:rPr lang="en-US" sz="4400" dirty="0" err="1">
                <a:latin typeface="Times New Roman" pitchFamily="18" charset="0"/>
              </a:rPr>
              <a:t>chăm</a:t>
            </a:r>
            <a:r>
              <a:rPr lang="en-US" sz="4400" dirty="0">
                <a:latin typeface="Times New Roman" pitchFamily="18" charset="0"/>
              </a:rPr>
              <a:t> </a:t>
            </a:r>
            <a:r>
              <a:rPr lang="en-US" sz="4400" dirty="0" err="1">
                <a:latin typeface="Times New Roman" pitchFamily="18" charset="0"/>
              </a:rPr>
              <a:t>chỉ</a:t>
            </a:r>
            <a:r>
              <a:rPr lang="en-US" sz="4400" dirty="0">
                <a:latin typeface="Times New Roman" pitchFamily="18" charset="0"/>
              </a:rPr>
              <a:t>.</a:t>
            </a:r>
          </a:p>
          <a:p>
            <a:pPr marL="342900" indent="-342900">
              <a:spcBef>
                <a:spcPct val="50000"/>
              </a:spcBef>
              <a:buFontTx/>
              <a:buAutoNum type="alphaLcParenR"/>
            </a:pPr>
            <a:r>
              <a:rPr lang="vi-VN" sz="4400" dirty="0" smtClean="0">
                <a:latin typeface="Times New Roman" pitchFamily="18" charset="0"/>
              </a:rPr>
              <a:t> </a:t>
            </a:r>
            <a:r>
              <a:rPr lang="en-US" sz="4400" dirty="0" err="1" smtClean="0">
                <a:latin typeface="Times New Roman" pitchFamily="18" charset="0"/>
              </a:rPr>
              <a:t>Bạn</a:t>
            </a:r>
            <a:r>
              <a:rPr lang="en-US" sz="4400" dirty="0" smtClean="0">
                <a:latin typeface="Times New Roman" pitchFamily="18" charset="0"/>
              </a:rPr>
              <a:t> </a:t>
            </a:r>
            <a:r>
              <a:rPr lang="en-US" sz="4400" dirty="0" err="1">
                <a:latin typeface="Times New Roman" pitchFamily="18" charset="0"/>
              </a:rPr>
              <a:t>Giang</a:t>
            </a:r>
            <a:r>
              <a:rPr lang="en-US" sz="4400" dirty="0">
                <a:latin typeface="Times New Roman" pitchFamily="18" charset="0"/>
              </a:rPr>
              <a:t> </a:t>
            </a:r>
            <a:r>
              <a:rPr lang="en-US" sz="4400" dirty="0" err="1">
                <a:latin typeface="Times New Roman" pitchFamily="18" charset="0"/>
              </a:rPr>
              <a:t>học</a:t>
            </a:r>
            <a:r>
              <a:rPr lang="en-US" sz="4400" dirty="0">
                <a:latin typeface="Times New Roman" pitchFamily="18" charset="0"/>
              </a:rPr>
              <a:t> </a:t>
            </a:r>
            <a:r>
              <a:rPr lang="en-US" sz="4400" dirty="0" err="1">
                <a:latin typeface="Times New Roman" pitchFamily="18" charset="0"/>
              </a:rPr>
              <a:t>giỏi</a:t>
            </a:r>
            <a:r>
              <a:rPr lang="en-US" sz="4400" dirty="0">
                <a:latin typeface="Times New Roman" pitchFamily="18" charset="0"/>
              </a:rPr>
              <a:t>.</a:t>
            </a:r>
          </a:p>
          <a:p>
            <a:pPr marL="342900" indent="-342900">
              <a:spcBef>
                <a:spcPct val="50000"/>
              </a:spcBef>
              <a:buAutoNum type="alphaLcParenR"/>
            </a:pPr>
            <a:endParaRPr lang="en-US" sz="2400" b="1" dirty="0">
              <a:latin typeface="Times New Roman" pitchFamily="18" charset="0"/>
            </a:endParaRPr>
          </a:p>
        </p:txBody>
      </p:sp>
      <p:pic>
        <p:nvPicPr>
          <p:cNvPr id="22" name="图片 32">
            <a:extLst>
              <a:ext uri="{FF2B5EF4-FFF2-40B4-BE49-F238E27FC236}">
                <a16:creationId xmlns="" xmlns:a16="http://schemas.microsoft.com/office/drawing/2014/main" id="{DBEBA32F-2309-4118-95E2-D58407023E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509990" y="-55285"/>
            <a:ext cx="3810908" cy="3810908"/>
          </a:xfrm>
          <a:prstGeom prst="rect">
            <a:avLst/>
          </a:prstGeom>
        </p:spPr>
      </p:pic>
    </p:spTree>
    <p:extLst>
      <p:ext uri="{BB962C8B-B14F-4D97-AF65-F5344CB8AC3E}">
        <p14:creationId xmlns:p14="http://schemas.microsoft.com/office/powerpoint/2010/main" val="4041698347"/>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53" presetClass="entr" presetSubtype="16" fill="hold" nodeType="withEffect">
                                  <p:stCondLst>
                                    <p:cond delay="1000"/>
                                  </p:stCondLst>
                                  <p:childTnLst>
                                    <p:set>
                                      <p:cBhvr>
                                        <p:cTn id="9" dur="1" fill="hold">
                                          <p:stCondLst>
                                            <p:cond delay="0"/>
                                          </p:stCondLst>
                                        </p:cTn>
                                        <p:tgtEl>
                                          <p:spTgt spid="22"/>
                                        </p:tgtEl>
                                        <p:attrNameLst>
                                          <p:attrName>style.visibility</p:attrName>
                                        </p:attrNameLst>
                                      </p:cBhvr>
                                      <p:to>
                                        <p:strVal val="visible"/>
                                      </p:to>
                                    </p:set>
                                    <p:anim calcmode="lin" valueType="num">
                                      <p:cBhvr>
                                        <p:cTn id="10" dur="1000" fill="hold"/>
                                        <p:tgtEl>
                                          <p:spTgt spid="22"/>
                                        </p:tgtEl>
                                        <p:attrNameLst>
                                          <p:attrName>ppt_w</p:attrName>
                                        </p:attrNameLst>
                                      </p:cBhvr>
                                      <p:tavLst>
                                        <p:tav tm="0">
                                          <p:val>
                                            <p:fltVal val="0"/>
                                          </p:val>
                                        </p:tav>
                                        <p:tav tm="100000">
                                          <p:val>
                                            <p:strVal val="#ppt_w"/>
                                          </p:val>
                                        </p:tav>
                                      </p:tavLst>
                                    </p:anim>
                                    <p:anim calcmode="lin" valueType="num">
                                      <p:cBhvr>
                                        <p:cTn id="11" dur="1000" fill="hold"/>
                                        <p:tgtEl>
                                          <p:spTgt spid="22"/>
                                        </p:tgtEl>
                                        <p:attrNameLst>
                                          <p:attrName>ppt_h</p:attrName>
                                        </p:attrNameLst>
                                      </p:cBhvr>
                                      <p:tavLst>
                                        <p:tav tm="0">
                                          <p:val>
                                            <p:fltVal val="0"/>
                                          </p:val>
                                        </p:tav>
                                        <p:tav tm="100000">
                                          <p:val>
                                            <p:strVal val="#ppt_h"/>
                                          </p:val>
                                        </p:tav>
                                      </p:tavLst>
                                    </p:anim>
                                    <p:animEffect transition="in" filter="fade">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DB07850B-64E1-4299-8666-F1CDE8F0698C}"/>
              </a:ext>
            </a:extLst>
          </p:cNvPr>
          <p:cNvGraphicFramePr>
            <a:graphicFrameLocks noGrp="1"/>
          </p:cNvGraphicFramePr>
          <p:nvPr>
            <p:ph idx="4294967295"/>
            <p:extLst/>
          </p:nvPr>
        </p:nvGraphicFramePr>
        <p:xfrm>
          <a:off x="0" y="0"/>
          <a:ext cx="12192000" cy="7158935"/>
        </p:xfrm>
        <a:graphic>
          <a:graphicData uri="http://schemas.openxmlformats.org/drawingml/2006/table">
            <a:tbl>
              <a:tblPr firstRow="1" bandRow="1">
                <a:tableStyleId>{5940675A-B579-460E-94D1-54222C63F5DA}</a:tableStyleId>
              </a:tblPr>
              <a:tblGrid>
                <a:gridCol w="4861035">
                  <a:extLst>
                    <a:ext uri="{9D8B030D-6E8A-4147-A177-3AD203B41FA5}">
                      <a16:colId xmlns="" xmlns:a16="http://schemas.microsoft.com/office/drawing/2014/main" val="2756502342"/>
                    </a:ext>
                  </a:extLst>
                </a:gridCol>
                <a:gridCol w="7330965">
                  <a:extLst>
                    <a:ext uri="{9D8B030D-6E8A-4147-A177-3AD203B41FA5}">
                      <a16:colId xmlns="" xmlns:a16="http://schemas.microsoft.com/office/drawing/2014/main" val="3333205962"/>
                    </a:ext>
                  </a:extLst>
                </a:gridCol>
              </a:tblGrid>
              <a:tr h="601857">
                <a:tc>
                  <a:txBody>
                    <a:bodyPr/>
                    <a:lstStyle/>
                    <a:p>
                      <a:pPr algn="ct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kể</a:t>
                      </a:r>
                      <a:r>
                        <a:rPr lang="en-US" sz="3200" dirty="0">
                          <a:solidFill>
                            <a:schemeClr val="bg1"/>
                          </a:solidFill>
                          <a:latin typeface="Times New Roman" panose="02020603050405020304" pitchFamily="18" charset="0"/>
                          <a:cs typeface="Times New Roman" panose="02020603050405020304" pitchFamily="18" charset="0"/>
                        </a:rPr>
                        <a:t> </a:t>
                      </a:r>
                      <a:endParaRPr lang="vi-VN" sz="32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75000"/>
                      </a:schemeClr>
                    </a:solidFill>
                  </a:tcPr>
                </a:tc>
                <a:tc>
                  <a:txBody>
                    <a:bodyPr/>
                    <a:lstStyle/>
                    <a:p>
                      <a:pPr algn="ct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cảm</a:t>
                      </a:r>
                      <a:r>
                        <a:rPr lang="en-US" sz="3200" dirty="0">
                          <a:solidFill>
                            <a:schemeClr val="bg1"/>
                          </a:solidFill>
                          <a:latin typeface="Times New Roman" panose="02020603050405020304" pitchFamily="18" charset="0"/>
                          <a:cs typeface="Times New Roman" panose="02020603050405020304" pitchFamily="18" charset="0"/>
                        </a:rPr>
                        <a:t> </a:t>
                      </a:r>
                      <a:endParaRPr lang="vi-VN" sz="3200" dirty="0">
                        <a:solidFill>
                          <a:schemeClr val="bg1"/>
                        </a:solidFill>
                        <a:latin typeface="Times New Roman" panose="02020603050405020304" pitchFamily="18" charset="0"/>
                        <a:cs typeface="Times New Roman" panose="02020603050405020304" pitchFamily="18" charset="0"/>
                      </a:endParaRPr>
                    </a:p>
                  </a:txBody>
                  <a:tcPr>
                    <a:solidFill>
                      <a:schemeClr val="accent5">
                        <a:lumMod val="75000"/>
                      </a:schemeClr>
                    </a:solidFill>
                  </a:tcPr>
                </a:tc>
                <a:extLst>
                  <a:ext uri="{0D108BD9-81ED-4DB2-BD59-A6C34878D82A}">
                    <a16:rowId xmlns="" xmlns:a16="http://schemas.microsoft.com/office/drawing/2014/main" val="1513217221"/>
                  </a:ext>
                </a:extLst>
              </a:tr>
              <a:tr h="1520482">
                <a:tc>
                  <a:txBody>
                    <a:bodyPr/>
                    <a:lstStyle/>
                    <a:p>
                      <a:endParaRPr lang="vi-VN" dirty="0"/>
                    </a:p>
                  </a:txBody>
                  <a:tcPr>
                    <a:solidFill>
                      <a:schemeClr val="bg1">
                        <a:lumMod val="75000"/>
                      </a:schemeClr>
                    </a:solidFill>
                  </a:tcPr>
                </a:tc>
                <a:tc>
                  <a:txBody>
                    <a:bodyPr/>
                    <a:lstStyle/>
                    <a:p>
                      <a:endParaRPr lang="vi-VN" sz="1600" dirty="0"/>
                    </a:p>
                  </a:txBody>
                  <a:tcPr>
                    <a:solidFill>
                      <a:schemeClr val="bg1">
                        <a:lumMod val="75000"/>
                      </a:schemeClr>
                    </a:solidFill>
                  </a:tcPr>
                </a:tc>
                <a:extLst>
                  <a:ext uri="{0D108BD9-81ED-4DB2-BD59-A6C34878D82A}">
                    <a16:rowId xmlns="" xmlns:a16="http://schemas.microsoft.com/office/drawing/2014/main" val="432979501"/>
                  </a:ext>
                </a:extLst>
              </a:tr>
              <a:tr h="1678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latin typeface="Times New Roman" pitchFamily="18" charset="0"/>
                      </a:endParaRPr>
                    </a:p>
                    <a:p>
                      <a:endParaRPr lang="vi-VN" sz="1600" dirty="0"/>
                    </a:p>
                  </a:txBody>
                  <a:tcPr>
                    <a:solidFill>
                      <a:schemeClr val="accent4">
                        <a:lumMod val="60000"/>
                        <a:lumOff val="40000"/>
                      </a:schemeClr>
                    </a:solidFill>
                  </a:tcPr>
                </a:tc>
                <a:tc>
                  <a:txBody>
                    <a:bodyPr/>
                    <a:lstStyle/>
                    <a:p>
                      <a:endParaRPr lang="vi-VN" sz="1600" dirty="0"/>
                    </a:p>
                  </a:txBody>
                  <a:tcPr>
                    <a:solidFill>
                      <a:schemeClr val="accent4">
                        <a:lumMod val="60000"/>
                        <a:lumOff val="40000"/>
                      </a:schemeClr>
                    </a:solidFill>
                  </a:tcPr>
                </a:tc>
                <a:extLst>
                  <a:ext uri="{0D108BD9-81ED-4DB2-BD59-A6C34878D82A}">
                    <a16:rowId xmlns="" xmlns:a16="http://schemas.microsoft.com/office/drawing/2014/main" val="4094122414"/>
                  </a:ext>
                </a:extLst>
              </a:tr>
              <a:tr h="1488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latin typeface="Times New Roman" pitchFamily="18" charset="0"/>
                      </a:endParaRPr>
                    </a:p>
                    <a:p>
                      <a:endParaRPr lang="vi-VN" sz="1600" dirty="0"/>
                    </a:p>
                  </a:txBody>
                  <a:tcPr>
                    <a:solidFill>
                      <a:schemeClr val="bg1">
                        <a:lumMod val="75000"/>
                      </a:schemeClr>
                    </a:solidFill>
                  </a:tcPr>
                </a:tc>
                <a:tc>
                  <a:txBody>
                    <a:bodyPr/>
                    <a:lstStyle/>
                    <a:p>
                      <a:endParaRPr lang="vi-VN" sz="1600" dirty="0"/>
                    </a:p>
                  </a:txBody>
                  <a:tcPr>
                    <a:solidFill>
                      <a:schemeClr val="bg1">
                        <a:lumMod val="75000"/>
                      </a:schemeClr>
                    </a:solidFill>
                  </a:tcPr>
                </a:tc>
                <a:extLst>
                  <a:ext uri="{0D108BD9-81ED-4DB2-BD59-A6C34878D82A}">
                    <a16:rowId xmlns="" xmlns:a16="http://schemas.microsoft.com/office/drawing/2014/main" val="4203556989"/>
                  </a:ext>
                </a:extLst>
              </a:tr>
              <a:tr h="1868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latin typeface="Times New Roman" pitchFamily="18" charset="0"/>
                      </a:endParaRPr>
                    </a:p>
                    <a:p>
                      <a:endParaRPr lang="vi-VN" dirty="0"/>
                    </a:p>
                  </a:txBody>
                  <a:tcP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Times New Roman" pitchFamily="18" charset="0"/>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lang="en-US" sz="2400" dirty="0">
                        <a:latin typeface="Times New Roman" pitchFamily="18" charset="0"/>
                        <a:cs typeface="Times New Roman" pitchFamily="18"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lang="en-US" sz="2400" dirty="0">
                        <a:latin typeface="Times New Roman" pitchFamily="18" charset="0"/>
                        <a:cs typeface="Times New Roman" pitchFamily="18" charset="0"/>
                      </a:endParaRPr>
                    </a:p>
                    <a:p>
                      <a:endParaRPr lang="vi-VN" sz="1600" dirty="0"/>
                    </a:p>
                  </a:txBody>
                  <a:tcPr>
                    <a:solidFill>
                      <a:schemeClr val="accent4">
                        <a:lumMod val="60000"/>
                        <a:lumOff val="40000"/>
                      </a:schemeClr>
                    </a:solidFill>
                  </a:tcPr>
                </a:tc>
                <a:extLst>
                  <a:ext uri="{0D108BD9-81ED-4DB2-BD59-A6C34878D82A}">
                    <a16:rowId xmlns="" xmlns:a16="http://schemas.microsoft.com/office/drawing/2014/main" val="1475785664"/>
                  </a:ext>
                </a:extLst>
              </a:tr>
            </a:tbl>
          </a:graphicData>
        </a:graphic>
      </p:graphicFrame>
      <p:sp>
        <p:nvSpPr>
          <p:cNvPr id="3" name="TextBox 2">
            <a:extLst>
              <a:ext uri="{FF2B5EF4-FFF2-40B4-BE49-F238E27FC236}">
                <a16:creationId xmlns="" xmlns:a16="http://schemas.microsoft.com/office/drawing/2014/main" id="{497F264C-DA51-4659-9ABB-C8AB1D922CF3}"/>
              </a:ext>
            </a:extLst>
          </p:cNvPr>
          <p:cNvSpPr txBox="1"/>
          <p:nvPr/>
        </p:nvSpPr>
        <p:spPr>
          <a:xfrm>
            <a:off x="0" y="721216"/>
            <a:ext cx="4869938" cy="523220"/>
          </a:xfrm>
          <a:prstGeom prst="rect">
            <a:avLst/>
          </a:prstGeom>
          <a:noFill/>
        </p:spPr>
        <p:txBody>
          <a:bodyPr wrap="square" rtlCol="0">
            <a:spAutoFit/>
          </a:bodyPr>
          <a:lstStyle/>
          <a:p>
            <a:r>
              <a:rPr lang="en-US" sz="2800" dirty="0">
                <a:latin typeface="Times New Roman" pitchFamily="18" charset="0"/>
              </a:rPr>
              <a:t>a) Con </a:t>
            </a:r>
            <a:r>
              <a:rPr lang="en-US" sz="2800" dirty="0" err="1">
                <a:latin typeface="Times New Roman" pitchFamily="18" charset="0"/>
              </a:rPr>
              <a:t>mèo</a:t>
            </a:r>
            <a:r>
              <a:rPr lang="en-US" sz="2800" dirty="0">
                <a:latin typeface="Times New Roman" pitchFamily="18" charset="0"/>
              </a:rPr>
              <a:t> </a:t>
            </a:r>
            <a:r>
              <a:rPr lang="en-US" sz="2800" dirty="0" err="1">
                <a:latin typeface="Times New Roman" pitchFamily="18" charset="0"/>
              </a:rPr>
              <a:t>này</a:t>
            </a:r>
            <a:r>
              <a:rPr lang="en-US" sz="2800" dirty="0">
                <a:latin typeface="Times New Roman" pitchFamily="18" charset="0"/>
              </a:rPr>
              <a:t> </a:t>
            </a:r>
            <a:r>
              <a:rPr lang="en-US" sz="2800" dirty="0" err="1">
                <a:latin typeface="Times New Roman" pitchFamily="18" charset="0"/>
              </a:rPr>
              <a:t>bắt</a:t>
            </a:r>
            <a:r>
              <a:rPr lang="en-US" sz="2800" dirty="0">
                <a:latin typeface="Times New Roman" pitchFamily="18" charset="0"/>
              </a:rPr>
              <a:t> </a:t>
            </a:r>
            <a:r>
              <a:rPr lang="en-US" sz="2800" dirty="0" err="1">
                <a:latin typeface="Times New Roman" pitchFamily="18" charset="0"/>
              </a:rPr>
              <a:t>chuột</a:t>
            </a:r>
            <a:r>
              <a:rPr lang="en-US" sz="2800" dirty="0">
                <a:latin typeface="Times New Roman" pitchFamily="18" charset="0"/>
              </a:rPr>
              <a:t> </a:t>
            </a:r>
            <a:r>
              <a:rPr lang="en-US" sz="2800" dirty="0" err="1">
                <a:latin typeface="Times New Roman" pitchFamily="18" charset="0"/>
              </a:rPr>
              <a:t>giỏi</a:t>
            </a:r>
            <a:endParaRPr lang="vi-VN" sz="2800" dirty="0"/>
          </a:p>
        </p:txBody>
      </p:sp>
      <p:sp>
        <p:nvSpPr>
          <p:cNvPr id="5" name="TextBox 4">
            <a:extLst>
              <a:ext uri="{FF2B5EF4-FFF2-40B4-BE49-F238E27FC236}">
                <a16:creationId xmlns="" xmlns:a16="http://schemas.microsoft.com/office/drawing/2014/main" id="{6C2ED87F-8052-438A-B9D4-0AC66AFF9180}"/>
              </a:ext>
            </a:extLst>
          </p:cNvPr>
          <p:cNvSpPr txBox="1"/>
          <p:nvPr/>
        </p:nvSpPr>
        <p:spPr>
          <a:xfrm>
            <a:off x="0" y="2743200"/>
            <a:ext cx="4869938" cy="523220"/>
          </a:xfrm>
          <a:prstGeom prst="rect">
            <a:avLst/>
          </a:prstGeom>
          <a:noFill/>
        </p:spPr>
        <p:txBody>
          <a:bodyPr wrap="square" rtlCol="0">
            <a:spAutoFit/>
          </a:bodyPr>
          <a:lstStyle/>
          <a:p>
            <a:pPr>
              <a:spcBef>
                <a:spcPct val="50000"/>
              </a:spcBef>
            </a:pPr>
            <a:r>
              <a:rPr lang="en-US" sz="2800" dirty="0">
                <a:latin typeface="Times New Roman" pitchFamily="18" charset="0"/>
              </a:rPr>
              <a:t>b) </a:t>
            </a:r>
            <a:r>
              <a:rPr lang="en-US" sz="2800" dirty="0" err="1">
                <a:latin typeface="Times New Roman" pitchFamily="18" charset="0"/>
              </a:rPr>
              <a:t>Trời</a:t>
            </a:r>
            <a:r>
              <a:rPr lang="en-US" sz="2800" dirty="0">
                <a:latin typeface="Times New Roman" pitchFamily="18" charset="0"/>
              </a:rPr>
              <a:t> </a:t>
            </a:r>
            <a:r>
              <a:rPr lang="en-US" sz="2800" dirty="0" err="1">
                <a:latin typeface="Times New Roman" pitchFamily="18" charset="0"/>
              </a:rPr>
              <a:t>rét</a:t>
            </a:r>
            <a:r>
              <a:rPr lang="en-US" sz="2800" dirty="0">
                <a:latin typeface="Times New Roman" pitchFamily="18" charset="0"/>
              </a:rPr>
              <a:t>.</a:t>
            </a:r>
          </a:p>
        </p:txBody>
      </p:sp>
      <p:sp>
        <p:nvSpPr>
          <p:cNvPr id="6" name="TextBox 5">
            <a:extLst>
              <a:ext uri="{FF2B5EF4-FFF2-40B4-BE49-F238E27FC236}">
                <a16:creationId xmlns="" xmlns:a16="http://schemas.microsoft.com/office/drawing/2014/main" id="{9619D69B-7EC9-4B05-8525-C21C534A3448}"/>
              </a:ext>
            </a:extLst>
          </p:cNvPr>
          <p:cNvSpPr txBox="1"/>
          <p:nvPr/>
        </p:nvSpPr>
        <p:spPr>
          <a:xfrm>
            <a:off x="0" y="4134118"/>
            <a:ext cx="4869938" cy="523220"/>
          </a:xfrm>
          <a:prstGeom prst="rect">
            <a:avLst/>
          </a:prstGeom>
          <a:noFill/>
        </p:spPr>
        <p:txBody>
          <a:bodyPr wrap="square" rtlCol="0">
            <a:spAutoFit/>
          </a:bodyPr>
          <a:lstStyle/>
          <a:p>
            <a:pPr>
              <a:spcBef>
                <a:spcPct val="50000"/>
              </a:spcBef>
            </a:pPr>
            <a:r>
              <a:rPr lang="en-US" sz="2800" dirty="0">
                <a:latin typeface="Times New Roman" pitchFamily="18" charset="0"/>
              </a:rPr>
              <a:t>c) </a:t>
            </a:r>
            <a:r>
              <a:rPr lang="en-US" sz="2800" dirty="0" err="1">
                <a:latin typeface="Times New Roman" pitchFamily="18" charset="0"/>
              </a:rPr>
              <a:t>Bạn</a:t>
            </a:r>
            <a:r>
              <a:rPr lang="en-US" sz="2800" dirty="0">
                <a:latin typeface="Times New Roman" pitchFamily="18" charset="0"/>
              </a:rPr>
              <a:t> </a:t>
            </a:r>
            <a:r>
              <a:rPr lang="en-US" sz="2800" dirty="0" err="1">
                <a:latin typeface="Times New Roman" pitchFamily="18" charset="0"/>
              </a:rPr>
              <a:t>Ngân</a:t>
            </a:r>
            <a:r>
              <a:rPr lang="en-US" sz="2800" dirty="0">
                <a:latin typeface="Times New Roman" pitchFamily="18" charset="0"/>
              </a:rPr>
              <a:t> </a:t>
            </a:r>
            <a:r>
              <a:rPr lang="en-US" sz="2800" dirty="0" err="1">
                <a:latin typeface="Times New Roman" pitchFamily="18" charset="0"/>
              </a:rPr>
              <a:t>chăm</a:t>
            </a:r>
            <a:r>
              <a:rPr lang="en-US" sz="2800" dirty="0">
                <a:latin typeface="Times New Roman" pitchFamily="18" charset="0"/>
              </a:rPr>
              <a:t> </a:t>
            </a:r>
            <a:r>
              <a:rPr lang="en-US" sz="2800" dirty="0" err="1">
                <a:latin typeface="Times New Roman" pitchFamily="18" charset="0"/>
              </a:rPr>
              <a:t>chỉ</a:t>
            </a:r>
            <a:r>
              <a:rPr lang="en-US" sz="2800" dirty="0">
                <a:latin typeface="Times New Roman" pitchFamily="18" charset="0"/>
              </a:rPr>
              <a:t>.</a:t>
            </a:r>
          </a:p>
        </p:txBody>
      </p:sp>
      <p:sp>
        <p:nvSpPr>
          <p:cNvPr id="7" name="TextBox 6">
            <a:extLst>
              <a:ext uri="{FF2B5EF4-FFF2-40B4-BE49-F238E27FC236}">
                <a16:creationId xmlns="" xmlns:a16="http://schemas.microsoft.com/office/drawing/2014/main" id="{7F6F4CA2-E94D-44BD-972B-6985B69DDE79}"/>
              </a:ext>
            </a:extLst>
          </p:cNvPr>
          <p:cNvSpPr txBox="1"/>
          <p:nvPr/>
        </p:nvSpPr>
        <p:spPr>
          <a:xfrm>
            <a:off x="0" y="5898524"/>
            <a:ext cx="4869938" cy="523220"/>
          </a:xfrm>
          <a:prstGeom prst="rect">
            <a:avLst/>
          </a:prstGeom>
          <a:noFill/>
        </p:spPr>
        <p:txBody>
          <a:bodyPr wrap="square" rtlCol="0">
            <a:spAutoFit/>
          </a:bodyPr>
          <a:lstStyle/>
          <a:p>
            <a:r>
              <a:rPr lang="en-US" sz="2800">
                <a:latin typeface="Times New Roman" pitchFamily="18" charset="0"/>
              </a:rPr>
              <a:t>d) Bạn Giang học giỏi</a:t>
            </a:r>
            <a:endParaRPr lang="vi-VN" sz="2800"/>
          </a:p>
        </p:txBody>
      </p:sp>
      <p:sp>
        <p:nvSpPr>
          <p:cNvPr id="10" name="TextBox 9">
            <a:extLst>
              <a:ext uri="{FF2B5EF4-FFF2-40B4-BE49-F238E27FC236}">
                <a16:creationId xmlns="" xmlns:a16="http://schemas.microsoft.com/office/drawing/2014/main" id="{6CB7CA35-5B61-4639-B8C1-075FEB5EE4FE}"/>
              </a:ext>
            </a:extLst>
          </p:cNvPr>
          <p:cNvSpPr txBox="1"/>
          <p:nvPr/>
        </p:nvSpPr>
        <p:spPr>
          <a:xfrm>
            <a:off x="4869938" y="721216"/>
            <a:ext cx="7322062" cy="1077218"/>
          </a:xfrm>
          <a:prstGeom prst="rect">
            <a:avLst/>
          </a:prstGeom>
          <a:noFill/>
        </p:spPr>
        <p:txBody>
          <a:bodyPr wrap="square" rtlCol="0">
            <a:spAutoFit/>
          </a:bodyPr>
          <a:lstStyle/>
          <a:p>
            <a:r>
              <a:rPr lang="en-US" sz="3200" b="0" dirty="0">
                <a:solidFill>
                  <a:schemeClr val="tx1"/>
                </a:solidFill>
                <a:latin typeface="Times New Roman" pitchFamily="18" charset="0"/>
                <a:cs typeface="Times New Roman" pitchFamily="18" charset="0"/>
              </a:rPr>
              <a:t>-</a:t>
            </a:r>
            <a:r>
              <a:rPr lang="en-US" sz="3200" b="1" dirty="0" err="1">
                <a:solidFill>
                  <a:srgbClr val="FF0000"/>
                </a:solidFill>
                <a:latin typeface="Times New Roman" pitchFamily="18" charset="0"/>
                <a:cs typeface="Times New Roman" pitchFamily="18" charset="0"/>
              </a:rPr>
              <a:t>Chà</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mèo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giỏi</a:t>
            </a:r>
            <a:r>
              <a:rPr lang="en-US" sz="3200" b="1" dirty="0">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thật</a:t>
            </a:r>
            <a:r>
              <a:rPr lang="en-US" sz="3200" b="1" dirty="0">
                <a:latin typeface="Times New Roman" pitchFamily="18" charset="0"/>
                <a:cs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atin typeface="Times New Roman" pitchFamily="18" charset="0"/>
                <a:cs typeface="Times New Roman" pitchFamily="18" charset="0"/>
              </a:rPr>
              <a: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Ôi</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mèo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giỏi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quá</a:t>
            </a:r>
            <a:r>
              <a:rPr lang="en-US" sz="3200" b="1" dirty="0">
                <a:latin typeface="Times New Roman" pitchFamily="18" charset="0"/>
                <a:cs typeface="Times New Roman" pitchFamily="18" charset="0"/>
              </a:rPr>
              <a:t>!</a:t>
            </a:r>
          </a:p>
        </p:txBody>
      </p:sp>
      <p:sp>
        <p:nvSpPr>
          <p:cNvPr id="11" name="TextBox 10">
            <a:extLst>
              <a:ext uri="{FF2B5EF4-FFF2-40B4-BE49-F238E27FC236}">
                <a16:creationId xmlns="" xmlns:a16="http://schemas.microsoft.com/office/drawing/2014/main" id="{B2528E6D-A192-4298-9459-C51E2BB14B41}"/>
              </a:ext>
            </a:extLst>
          </p:cNvPr>
          <p:cNvSpPr txBox="1"/>
          <p:nvPr/>
        </p:nvSpPr>
        <p:spPr>
          <a:xfrm>
            <a:off x="4869938" y="2112134"/>
            <a:ext cx="732206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Times New Roman" pitchFamily="18" charset="0"/>
              </a:rPr>
              <a:t>-</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Chà</a:t>
            </a:r>
            <a:r>
              <a:rPr lang="en-US" sz="3200" b="1" dirty="0">
                <a:latin typeface="Times New Roman" pitchFamily="18" charset="0"/>
              </a:rPr>
              <a:t>, </a:t>
            </a:r>
            <a:r>
              <a:rPr lang="en-US" sz="3200" b="1" dirty="0" err="1">
                <a:latin typeface="Times New Roman" pitchFamily="18" charset="0"/>
              </a:rPr>
              <a:t>trời</a:t>
            </a:r>
            <a:r>
              <a:rPr lang="en-US" sz="3200" b="1" dirty="0">
                <a:latin typeface="Times New Roman" pitchFamily="18" charset="0"/>
              </a:rPr>
              <a:t> </a:t>
            </a:r>
            <a:r>
              <a:rPr lang="en-US" sz="3200" b="1" dirty="0" err="1">
                <a:latin typeface="Times New Roman" pitchFamily="18" charset="0"/>
              </a:rPr>
              <a:t>rét</a:t>
            </a:r>
            <a:r>
              <a:rPr lang="en-US" sz="3200" b="1" dirty="0">
                <a:latin typeface="Times New Roman" pitchFamily="18" charset="0"/>
              </a:rPr>
              <a:t> </a:t>
            </a:r>
            <a:r>
              <a:rPr lang="en-US" sz="3200" b="1" dirty="0" err="1">
                <a:solidFill>
                  <a:srgbClr val="FF0000"/>
                </a:solidFill>
                <a:latin typeface="Times New Roman" pitchFamily="18" charset="0"/>
              </a:rPr>
              <a:t>thật</a:t>
            </a:r>
            <a:r>
              <a:rPr lang="en-US" sz="3200" b="1" dirty="0">
                <a:solidFill>
                  <a:srgbClr val="FF0000"/>
                </a:solidFill>
                <a:latin typeface="Times New Roman" pitchFamily="18" charset="0"/>
              </a:rPr>
              <a:t> </a:t>
            </a:r>
            <a:r>
              <a:rPr lang="en-US" sz="3200" b="1" dirty="0">
                <a:latin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Times New Roman" pitchFamily="18" charset="0"/>
              </a:rPr>
              <a:t>-</a:t>
            </a:r>
            <a:r>
              <a:rPr lang="en-US" sz="3200" b="1" dirty="0">
                <a:solidFill>
                  <a:srgbClr val="FF0000"/>
                </a:solidFill>
                <a:latin typeface="Times New Roman" pitchFamily="18" charset="0"/>
              </a:rPr>
              <a:t> </a:t>
            </a:r>
            <a:r>
              <a:rPr lang="en-US" sz="3200" b="1" dirty="0" err="1">
                <a:solidFill>
                  <a:srgbClr val="FF0000"/>
                </a:solidFill>
                <a:latin typeface="Times New Roman" pitchFamily="18" charset="0"/>
              </a:rPr>
              <a:t>Ôi</a:t>
            </a:r>
            <a:r>
              <a:rPr lang="en-US" sz="3200" b="1" dirty="0">
                <a:solidFill>
                  <a:schemeClr val="accent2"/>
                </a:solidFill>
                <a:latin typeface="Times New Roman" pitchFamily="18" charset="0"/>
              </a:rPr>
              <a:t>,</a:t>
            </a:r>
            <a:r>
              <a:rPr lang="en-US" sz="3200" b="1" dirty="0">
                <a:latin typeface="Times New Roman" pitchFamily="18" charset="0"/>
              </a:rPr>
              <a:t> </a:t>
            </a:r>
            <a:r>
              <a:rPr lang="en-US" sz="3200" b="1" dirty="0" err="1">
                <a:latin typeface="Times New Roman" pitchFamily="18" charset="0"/>
              </a:rPr>
              <a:t>trời</a:t>
            </a:r>
            <a:r>
              <a:rPr lang="en-US" sz="3200" b="1" dirty="0">
                <a:latin typeface="Times New Roman" pitchFamily="18" charset="0"/>
              </a:rPr>
              <a:t> </a:t>
            </a:r>
            <a:r>
              <a:rPr lang="en-US" sz="3200" b="1" dirty="0" err="1">
                <a:latin typeface="Times New Roman" pitchFamily="18" charset="0"/>
              </a:rPr>
              <a:t>rét</a:t>
            </a:r>
            <a:r>
              <a:rPr lang="en-US" sz="3200" b="1" dirty="0">
                <a:latin typeface="Times New Roman" pitchFamily="18" charset="0"/>
              </a:rPr>
              <a:t>  </a:t>
            </a:r>
            <a:r>
              <a:rPr lang="en-US" sz="3200" b="1" dirty="0" err="1">
                <a:solidFill>
                  <a:srgbClr val="FF0000"/>
                </a:solidFill>
                <a:latin typeface="Times New Roman" pitchFamily="18" charset="0"/>
              </a:rPr>
              <a:t>quá</a:t>
            </a:r>
            <a:r>
              <a:rPr lang="en-US" sz="3200" b="1" dirty="0">
                <a:solidFill>
                  <a:srgbClr val="FF0000"/>
                </a:solidFill>
                <a:latin typeface="Times New Roman" pitchFamily="18" charset="0"/>
              </a:rPr>
              <a:t> </a:t>
            </a:r>
            <a:r>
              <a:rPr lang="en-US" sz="3200" b="1" dirty="0">
                <a:latin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Ôi</a:t>
            </a:r>
            <a:r>
              <a:rPr lang="en-US" sz="3200" b="1" dirty="0">
                <a:solidFill>
                  <a:srgbClr val="FF0000"/>
                </a:solidFill>
                <a:latin typeface="Times New Roman" pitchFamily="18" charset="0"/>
                <a:cs typeface="Times New Roman" pitchFamily="18" charset="0"/>
              </a:rPr>
              <a:t> chao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rét</a:t>
            </a:r>
            <a:r>
              <a:rPr lang="en-US" sz="3200" b="1" dirty="0">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quá</a:t>
            </a:r>
            <a:r>
              <a:rPr lang="en-US" sz="3200" b="1" dirty="0">
                <a:latin typeface="Times New Roman" pitchFamily="18" charset="0"/>
                <a:cs typeface="Times New Roman" pitchFamily="18" charset="0"/>
              </a:rPr>
              <a:t> !</a:t>
            </a:r>
          </a:p>
        </p:txBody>
      </p:sp>
      <p:sp>
        <p:nvSpPr>
          <p:cNvPr id="12" name="TextBox 11">
            <a:extLst>
              <a:ext uri="{FF2B5EF4-FFF2-40B4-BE49-F238E27FC236}">
                <a16:creationId xmlns="" xmlns:a16="http://schemas.microsoft.com/office/drawing/2014/main" id="{862CD814-8F79-44EC-9100-59C4C118ACB0}"/>
              </a:ext>
            </a:extLst>
          </p:cNvPr>
          <p:cNvSpPr txBox="1"/>
          <p:nvPr/>
        </p:nvSpPr>
        <p:spPr>
          <a:xfrm>
            <a:off x="4869938" y="3897486"/>
            <a:ext cx="597407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Times New Roman" pitchFamily="18" charset="0"/>
              </a:rPr>
              <a: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Chà</a:t>
            </a:r>
            <a:r>
              <a:rPr lang="en-US" sz="2800" b="1" dirty="0">
                <a:solidFill>
                  <a:schemeClr val="accent2"/>
                </a:solidFill>
                <a:latin typeface="Times New Roman" pitchFamily="18" charset="0"/>
              </a:rPr>
              <a:t>,</a:t>
            </a:r>
            <a:r>
              <a:rPr lang="en-US" sz="2800" b="1" dirty="0">
                <a:latin typeface="Times New Roman" pitchFamily="18" charset="0"/>
              </a:rPr>
              <a:t> </a:t>
            </a:r>
            <a:r>
              <a:rPr lang="en-US" sz="2800" b="1" dirty="0" err="1">
                <a:latin typeface="Times New Roman" pitchFamily="18" charset="0"/>
              </a:rPr>
              <a:t>bạn</a:t>
            </a:r>
            <a:r>
              <a:rPr lang="en-US" sz="2800" b="1" dirty="0">
                <a:latin typeface="Times New Roman" pitchFamily="18" charset="0"/>
              </a:rPr>
              <a:t> </a:t>
            </a:r>
            <a:r>
              <a:rPr lang="en-US" sz="2800" b="1" dirty="0" err="1">
                <a:latin typeface="Times New Roman" pitchFamily="18" charset="0"/>
              </a:rPr>
              <a:t>Ngân</a:t>
            </a:r>
            <a:r>
              <a:rPr lang="en-US" sz="2800" b="1" dirty="0">
                <a:latin typeface="Times New Roman" pitchFamily="18" charset="0"/>
              </a:rPr>
              <a:t> </a:t>
            </a:r>
            <a:r>
              <a:rPr lang="en-US" sz="2800" b="1" dirty="0" err="1">
                <a:latin typeface="Times New Roman" pitchFamily="18" charset="0"/>
              </a:rPr>
              <a:t>chăm</a:t>
            </a:r>
            <a:r>
              <a:rPr lang="en-US" sz="2800" b="1" dirty="0">
                <a:latin typeface="Times New Roman" pitchFamily="18" charset="0"/>
              </a:rPr>
              <a:t> </a:t>
            </a:r>
            <a:r>
              <a:rPr lang="en-US" sz="2800" b="1" dirty="0" err="1">
                <a:latin typeface="Times New Roman" pitchFamily="18" charset="0"/>
              </a:rPr>
              <a:t>chỉ</a:t>
            </a:r>
            <a:r>
              <a:rPr lang="en-US" sz="2800" b="1" dirty="0">
                <a:latin typeface="Times New Roman" pitchFamily="18" charset="0"/>
              </a:rPr>
              <a:t> </a:t>
            </a:r>
            <a:r>
              <a:rPr lang="en-US" sz="2800" b="1" dirty="0" err="1">
                <a:solidFill>
                  <a:srgbClr val="FF0000"/>
                </a:solidFill>
                <a:latin typeface="Times New Roman" pitchFamily="18" charset="0"/>
              </a:rPr>
              <a:t>thật</a:t>
            </a:r>
            <a:r>
              <a:rPr lang="en-US" sz="2800" b="1" dirty="0">
                <a:latin typeface="Times New Roman"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atin typeface="Times New Roman" pitchFamily="18" charset="0"/>
              </a:rPr>
              <a:t>- </a:t>
            </a:r>
            <a:r>
              <a:rPr lang="en-US" sz="2800" b="1" dirty="0" err="1">
                <a:latin typeface="Times New Roman" pitchFamily="18" charset="0"/>
              </a:rPr>
              <a:t>Bạn</a:t>
            </a:r>
            <a:r>
              <a:rPr lang="en-US" sz="2800" b="1" dirty="0">
                <a:latin typeface="Times New Roman" pitchFamily="18" charset="0"/>
              </a:rPr>
              <a:t> </a:t>
            </a:r>
            <a:r>
              <a:rPr lang="en-US" sz="2800" b="1" dirty="0" err="1">
                <a:latin typeface="Times New Roman" pitchFamily="18" charset="0"/>
              </a:rPr>
              <a:t>Ngân</a:t>
            </a:r>
            <a:r>
              <a:rPr lang="en-US" sz="2800" b="1" dirty="0">
                <a:latin typeface="Times New Roman" pitchFamily="18" charset="0"/>
              </a:rPr>
              <a:t> </a:t>
            </a:r>
            <a:r>
              <a:rPr lang="en-US" sz="2800" b="1" dirty="0" err="1">
                <a:latin typeface="Times New Roman" pitchFamily="18" charset="0"/>
              </a:rPr>
              <a:t>chăm</a:t>
            </a:r>
            <a:r>
              <a:rPr lang="en-US" sz="2800" b="1" dirty="0">
                <a:latin typeface="Times New Roman" pitchFamily="18" charset="0"/>
              </a:rPr>
              <a:t> </a:t>
            </a:r>
            <a:r>
              <a:rPr lang="en-US" sz="2800" b="1" dirty="0" err="1">
                <a:latin typeface="Times New Roman" pitchFamily="18" charset="0"/>
              </a:rPr>
              <a:t>chỉ</a:t>
            </a:r>
            <a:r>
              <a:rPr lang="en-US" sz="2800" b="1" dirty="0">
                <a:latin typeface="Times New Roman" pitchFamily="18" charset="0"/>
              </a:rPr>
              <a:t>  </a:t>
            </a:r>
            <a:r>
              <a:rPr lang="en-US" sz="2800" b="1" dirty="0" err="1">
                <a:solidFill>
                  <a:srgbClr val="FF0000"/>
                </a:solidFill>
                <a:latin typeface="Times New Roman" pitchFamily="18" charset="0"/>
              </a:rPr>
              <a:t>quá</a:t>
            </a:r>
            <a:r>
              <a:rPr lang="en-US" sz="2800" b="1" dirty="0">
                <a:latin typeface="Times New Roman" pitchFamily="18" charset="0"/>
              </a:rPr>
              <a:t>!</a:t>
            </a:r>
          </a:p>
        </p:txBody>
      </p:sp>
      <p:sp>
        <p:nvSpPr>
          <p:cNvPr id="13" name="TextBox 12">
            <a:extLst>
              <a:ext uri="{FF2B5EF4-FFF2-40B4-BE49-F238E27FC236}">
                <a16:creationId xmlns="" xmlns:a16="http://schemas.microsoft.com/office/drawing/2014/main" id="{054F5FA0-D6EB-468F-BB55-6063D23A175E}"/>
              </a:ext>
            </a:extLst>
          </p:cNvPr>
          <p:cNvSpPr txBox="1"/>
          <p:nvPr/>
        </p:nvSpPr>
        <p:spPr>
          <a:xfrm>
            <a:off x="4982839" y="5389464"/>
            <a:ext cx="678716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giỏi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quá</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a:defRPr/>
            </a:pP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bạn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Giang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giỏi</a:t>
            </a:r>
            <a:r>
              <a:rPr lang="en-US" sz="2800" b="1" dirty="0">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ghê</a:t>
            </a:r>
            <a:r>
              <a:rPr lang="en-US" sz="2800" b="1" dirty="0">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4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circle(in)">
                                      <p:cBhvr>
                                        <p:cTn id="33" dur="2000"/>
                                        <p:tgtEl>
                                          <p:spTgt spid="12">
                                            <p:txEl>
                                              <p:pRg st="0" end="0"/>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12">
                                            <p:txEl>
                                              <p:pRg st="2" end="2"/>
                                            </p:txEl>
                                          </p:spTgt>
                                        </p:tgtEl>
                                        <p:attrNameLst>
                                          <p:attrName>style.visibility</p:attrName>
                                        </p:attrNameLst>
                                      </p:cBhvr>
                                      <p:to>
                                        <p:strVal val="visible"/>
                                      </p:to>
                                    </p:set>
                                    <p:animEffect transition="in" filter="circle(in)">
                                      <p:cBhvr>
                                        <p:cTn id="36" dur="2000"/>
                                        <p:tgtEl>
                                          <p:spTgt spid="1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0" grpId="0"/>
      <p:bldP spid="11"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967"/>
  <p:tag name="ISPRING_SLIDE_ID_2" val="{B6D33C87-AC77-43DC-9ECA-4687875D6A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1341</TotalTime>
  <Words>901</Words>
  <Application>Microsoft Office PowerPoint</Application>
  <PresentationFormat>Widescreen</PresentationFormat>
  <Paragraphs>129</Paragraphs>
  <Slides>15</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宋体</vt:lpstr>
      <vt:lpstr>.VnTime</vt:lpstr>
      <vt:lpstr>Arial</vt:lpstr>
      <vt:lpstr>Calibri</vt:lpstr>
      <vt:lpstr>Times New Roman</vt:lpstr>
      <vt:lpstr>UTM Showcard</vt:lpstr>
      <vt:lpstr>UVN Banh Mi</vt:lpstr>
      <vt:lpstr>小宝贝儿拼音体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cô và các em đến với tiết học</dc:title>
  <dc:creator>Microsoft</dc:creator>
  <cp:lastModifiedBy>4t</cp:lastModifiedBy>
  <cp:revision>77</cp:revision>
  <dcterms:created xsi:type="dcterms:W3CDTF">2018-03-14T12:23:11Z</dcterms:created>
  <dcterms:modified xsi:type="dcterms:W3CDTF">2022-04-11T11:11:29Z</dcterms:modified>
</cp:coreProperties>
</file>